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sldIdLst>
    <p:sldId id="291" r:id="rId3"/>
    <p:sldId id="289" r:id="rId4"/>
    <p:sldId id="292" r:id="rId5"/>
    <p:sldId id="293" r:id="rId6"/>
    <p:sldId id="294" r:id="rId7"/>
    <p:sldId id="295" r:id="rId8"/>
    <p:sldId id="296" r:id="rId9"/>
    <p:sldId id="259"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73" r:id="rId25"/>
    <p:sldId id="288" r:id="rId26"/>
    <p:sldId id="297" r:id="rId27"/>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00"/>
  </p:normalViewPr>
  <p:slideViewPr>
    <p:cSldViewPr snapToGrid="0" snapToObjects="1">
      <p:cViewPr varScale="1">
        <p:scale>
          <a:sx n="102" d="100"/>
          <a:sy n="102" d="100"/>
        </p:scale>
        <p:origin x="856" y="17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437939-A5A5-4C46-B342-5E583C69D646}"/>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endParaRPr lang="es-CO"/>
          </a:p>
        </p:txBody>
      </p:sp>
      <p:sp>
        <p:nvSpPr>
          <p:cNvPr id="3" name="Subtítulo 2">
            <a:extLst>
              <a:ext uri="{FF2B5EF4-FFF2-40B4-BE49-F238E27FC236}">
                <a16:creationId xmlns:a16="http://schemas.microsoft.com/office/drawing/2014/main" id="{52FA1B0C-776F-3447-8159-2ABB7408E9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CO"/>
          </a:p>
        </p:txBody>
      </p:sp>
      <p:sp>
        <p:nvSpPr>
          <p:cNvPr id="4" name="Marcador de fecha 3">
            <a:extLst>
              <a:ext uri="{FF2B5EF4-FFF2-40B4-BE49-F238E27FC236}">
                <a16:creationId xmlns:a16="http://schemas.microsoft.com/office/drawing/2014/main" id="{411CCFB1-B1B0-B142-B908-5CB7A1D0CDA2}"/>
              </a:ext>
            </a:extLst>
          </p:cNvPr>
          <p:cNvSpPr>
            <a:spLocks noGrp="1"/>
          </p:cNvSpPr>
          <p:nvPr>
            <p:ph type="dt" sz="half" idx="10"/>
          </p:nvPr>
        </p:nvSpPr>
        <p:spPr/>
        <p:txBody>
          <a:bodyPr/>
          <a:lstStyle/>
          <a:p>
            <a:fld id="{55211DBB-0FC2-0A46-875F-97A880EE5076}" type="datetimeFigureOut">
              <a:rPr lang="es-CO" smtClean="0"/>
              <a:t>2/06/22</a:t>
            </a:fld>
            <a:endParaRPr lang="es-CO"/>
          </a:p>
        </p:txBody>
      </p:sp>
      <p:sp>
        <p:nvSpPr>
          <p:cNvPr id="5" name="Marcador de pie de página 4">
            <a:extLst>
              <a:ext uri="{FF2B5EF4-FFF2-40B4-BE49-F238E27FC236}">
                <a16:creationId xmlns:a16="http://schemas.microsoft.com/office/drawing/2014/main" id="{3550D6A0-E006-7448-9251-3773E811335A}"/>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E073233E-48D0-6B46-8C00-81E06E84CEB0}"/>
              </a:ext>
            </a:extLst>
          </p:cNvPr>
          <p:cNvSpPr>
            <a:spLocks noGrp="1"/>
          </p:cNvSpPr>
          <p:nvPr>
            <p:ph type="sldNum" sz="quarter" idx="12"/>
          </p:nvPr>
        </p:nvSpPr>
        <p:spPr/>
        <p:txBody>
          <a:bodyPr/>
          <a:lstStyle/>
          <a:p>
            <a:fld id="{994D0930-8DAC-794F-833F-15784D3DCA87}" type="slidenum">
              <a:rPr lang="es-CO" smtClean="0"/>
              <a:t>‹Nº›</a:t>
            </a:fld>
            <a:endParaRPr lang="es-CO"/>
          </a:p>
        </p:txBody>
      </p:sp>
    </p:spTree>
    <p:extLst>
      <p:ext uri="{BB962C8B-B14F-4D97-AF65-F5344CB8AC3E}">
        <p14:creationId xmlns:p14="http://schemas.microsoft.com/office/powerpoint/2010/main" val="1010610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F6BD48-1E7C-524D-927B-E8CF23E19E70}"/>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texto vertical 2">
            <a:extLst>
              <a:ext uri="{FF2B5EF4-FFF2-40B4-BE49-F238E27FC236}">
                <a16:creationId xmlns:a16="http://schemas.microsoft.com/office/drawing/2014/main" id="{716C1D52-4AF6-9446-84C6-244C7601181D}"/>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309B87EF-37A9-4340-89D2-A14158EB7C6D}"/>
              </a:ext>
            </a:extLst>
          </p:cNvPr>
          <p:cNvSpPr>
            <a:spLocks noGrp="1"/>
          </p:cNvSpPr>
          <p:nvPr>
            <p:ph type="dt" sz="half" idx="10"/>
          </p:nvPr>
        </p:nvSpPr>
        <p:spPr/>
        <p:txBody>
          <a:bodyPr/>
          <a:lstStyle/>
          <a:p>
            <a:fld id="{55211DBB-0FC2-0A46-875F-97A880EE5076}" type="datetimeFigureOut">
              <a:rPr lang="es-CO" smtClean="0"/>
              <a:t>2/06/22</a:t>
            </a:fld>
            <a:endParaRPr lang="es-CO"/>
          </a:p>
        </p:txBody>
      </p:sp>
      <p:sp>
        <p:nvSpPr>
          <p:cNvPr id="5" name="Marcador de pie de página 4">
            <a:extLst>
              <a:ext uri="{FF2B5EF4-FFF2-40B4-BE49-F238E27FC236}">
                <a16:creationId xmlns:a16="http://schemas.microsoft.com/office/drawing/2014/main" id="{74B12D8E-908C-4C4A-82EA-A0610224CAD2}"/>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FD29AAE2-E07E-EE4D-A594-69A73140006D}"/>
              </a:ext>
            </a:extLst>
          </p:cNvPr>
          <p:cNvSpPr>
            <a:spLocks noGrp="1"/>
          </p:cNvSpPr>
          <p:nvPr>
            <p:ph type="sldNum" sz="quarter" idx="12"/>
          </p:nvPr>
        </p:nvSpPr>
        <p:spPr/>
        <p:txBody>
          <a:bodyPr/>
          <a:lstStyle/>
          <a:p>
            <a:fld id="{994D0930-8DAC-794F-833F-15784D3DCA87}" type="slidenum">
              <a:rPr lang="es-CO" smtClean="0"/>
              <a:t>‹Nº›</a:t>
            </a:fld>
            <a:endParaRPr lang="es-CO"/>
          </a:p>
        </p:txBody>
      </p:sp>
    </p:spTree>
    <p:extLst>
      <p:ext uri="{BB962C8B-B14F-4D97-AF65-F5344CB8AC3E}">
        <p14:creationId xmlns:p14="http://schemas.microsoft.com/office/powerpoint/2010/main" val="3625271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228FC8F-AA0F-4D4F-88CF-CB9E5DA4A0E7}"/>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endParaRPr lang="es-CO"/>
          </a:p>
        </p:txBody>
      </p:sp>
      <p:sp>
        <p:nvSpPr>
          <p:cNvPr id="3" name="Marcador de texto vertical 2">
            <a:extLst>
              <a:ext uri="{FF2B5EF4-FFF2-40B4-BE49-F238E27FC236}">
                <a16:creationId xmlns:a16="http://schemas.microsoft.com/office/drawing/2014/main" id="{AC624D5A-8D8F-C247-BBA3-7BF353FB37C5}"/>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9A2EEF28-864E-3143-8523-ECACDFAADA4C}"/>
              </a:ext>
            </a:extLst>
          </p:cNvPr>
          <p:cNvSpPr>
            <a:spLocks noGrp="1"/>
          </p:cNvSpPr>
          <p:nvPr>
            <p:ph type="dt" sz="half" idx="10"/>
          </p:nvPr>
        </p:nvSpPr>
        <p:spPr/>
        <p:txBody>
          <a:bodyPr/>
          <a:lstStyle/>
          <a:p>
            <a:fld id="{55211DBB-0FC2-0A46-875F-97A880EE5076}" type="datetimeFigureOut">
              <a:rPr lang="es-CO" smtClean="0"/>
              <a:t>2/06/22</a:t>
            </a:fld>
            <a:endParaRPr lang="es-CO"/>
          </a:p>
        </p:txBody>
      </p:sp>
      <p:sp>
        <p:nvSpPr>
          <p:cNvPr id="5" name="Marcador de pie de página 4">
            <a:extLst>
              <a:ext uri="{FF2B5EF4-FFF2-40B4-BE49-F238E27FC236}">
                <a16:creationId xmlns:a16="http://schemas.microsoft.com/office/drawing/2014/main" id="{95CE8005-19EC-9A48-81B8-164EF4253771}"/>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4556569F-95C7-6D41-8509-804454939E3B}"/>
              </a:ext>
            </a:extLst>
          </p:cNvPr>
          <p:cNvSpPr>
            <a:spLocks noGrp="1"/>
          </p:cNvSpPr>
          <p:nvPr>
            <p:ph type="sldNum" sz="quarter" idx="12"/>
          </p:nvPr>
        </p:nvSpPr>
        <p:spPr/>
        <p:txBody>
          <a:bodyPr/>
          <a:lstStyle/>
          <a:p>
            <a:fld id="{994D0930-8DAC-794F-833F-15784D3DCA87}" type="slidenum">
              <a:rPr lang="es-CO" smtClean="0"/>
              <a:t>‹Nº›</a:t>
            </a:fld>
            <a:endParaRPr lang="es-CO"/>
          </a:p>
        </p:txBody>
      </p:sp>
    </p:spTree>
    <p:extLst>
      <p:ext uri="{BB962C8B-B14F-4D97-AF65-F5344CB8AC3E}">
        <p14:creationId xmlns:p14="http://schemas.microsoft.com/office/powerpoint/2010/main" val="672552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E9B3A-DA78-E640-5383-78E75EFAE9B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s-ES_tradnl"/>
          </a:p>
        </p:txBody>
      </p:sp>
      <p:sp>
        <p:nvSpPr>
          <p:cNvPr id="3" name="Subtitle 2">
            <a:extLst>
              <a:ext uri="{FF2B5EF4-FFF2-40B4-BE49-F238E27FC236}">
                <a16:creationId xmlns:a16="http://schemas.microsoft.com/office/drawing/2014/main" id="{165BA759-75A3-DC1E-12B3-6B0112C9F71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ES_tradnl"/>
          </a:p>
        </p:txBody>
      </p:sp>
      <p:sp>
        <p:nvSpPr>
          <p:cNvPr id="4" name="Date Placeholder 3">
            <a:extLst>
              <a:ext uri="{FF2B5EF4-FFF2-40B4-BE49-F238E27FC236}">
                <a16:creationId xmlns:a16="http://schemas.microsoft.com/office/drawing/2014/main" id="{BD64D139-B7EF-0C03-9B0B-419F1B722DC1}"/>
              </a:ext>
            </a:extLst>
          </p:cNvPr>
          <p:cNvSpPr>
            <a:spLocks noGrp="1"/>
          </p:cNvSpPr>
          <p:nvPr>
            <p:ph type="dt" sz="half" idx="10"/>
          </p:nvPr>
        </p:nvSpPr>
        <p:spPr/>
        <p:txBody>
          <a:bodyPr/>
          <a:lstStyle/>
          <a:p>
            <a:fld id="{59E8F982-4156-304E-BF8A-05DC6BDE5F3E}" type="datetimeFigureOut">
              <a:t>2/06/22</a:t>
            </a:fld>
            <a:endParaRPr lang="es-ES_tradnl"/>
          </a:p>
        </p:txBody>
      </p:sp>
      <p:sp>
        <p:nvSpPr>
          <p:cNvPr id="5" name="Footer Placeholder 4">
            <a:extLst>
              <a:ext uri="{FF2B5EF4-FFF2-40B4-BE49-F238E27FC236}">
                <a16:creationId xmlns:a16="http://schemas.microsoft.com/office/drawing/2014/main" id="{511FE2A6-3347-4F02-0CB3-A7CA5AC5E6F1}"/>
              </a:ext>
            </a:extLst>
          </p:cNvPr>
          <p:cNvSpPr>
            <a:spLocks noGrp="1"/>
          </p:cNvSpPr>
          <p:nvPr>
            <p:ph type="ftr" sz="quarter" idx="11"/>
          </p:nvPr>
        </p:nvSpPr>
        <p:spPr/>
        <p:txBody>
          <a:bodyPr/>
          <a:lstStyle/>
          <a:p>
            <a:endParaRPr lang="es-ES_tradnl"/>
          </a:p>
        </p:txBody>
      </p:sp>
      <p:sp>
        <p:nvSpPr>
          <p:cNvPr id="6" name="Slide Number Placeholder 5">
            <a:extLst>
              <a:ext uri="{FF2B5EF4-FFF2-40B4-BE49-F238E27FC236}">
                <a16:creationId xmlns:a16="http://schemas.microsoft.com/office/drawing/2014/main" id="{2DECBB3A-BC26-AB0D-928D-4797FD2485D5}"/>
              </a:ext>
            </a:extLst>
          </p:cNvPr>
          <p:cNvSpPr>
            <a:spLocks noGrp="1"/>
          </p:cNvSpPr>
          <p:nvPr>
            <p:ph type="sldNum" sz="quarter" idx="12"/>
          </p:nvPr>
        </p:nvSpPr>
        <p:spPr/>
        <p:txBody>
          <a:bodyPr/>
          <a:lstStyle/>
          <a:p>
            <a:fld id="{4E4FE313-EEA6-0548-A90F-A8461D1A5D6F}" type="slidenum">
              <a:t>‹Nº›</a:t>
            </a:fld>
            <a:endParaRPr lang="es-ES_tradnl"/>
          </a:p>
        </p:txBody>
      </p:sp>
    </p:spTree>
    <p:extLst>
      <p:ext uri="{BB962C8B-B14F-4D97-AF65-F5344CB8AC3E}">
        <p14:creationId xmlns:p14="http://schemas.microsoft.com/office/powerpoint/2010/main" val="15086290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84BE5-984B-9D13-A795-099C723D1D16}"/>
              </a:ext>
            </a:extLst>
          </p:cNvPr>
          <p:cNvSpPr>
            <a:spLocks noGrp="1"/>
          </p:cNvSpPr>
          <p:nvPr>
            <p:ph type="title"/>
          </p:nvPr>
        </p:nvSpPr>
        <p:spPr/>
        <p:txBody>
          <a:bodyPr/>
          <a:lstStyle/>
          <a:p>
            <a:r>
              <a:rPr lang="en-US"/>
              <a:t>Click to edit Master title style</a:t>
            </a:r>
            <a:endParaRPr lang="es-ES_tradnl"/>
          </a:p>
        </p:txBody>
      </p:sp>
      <p:sp>
        <p:nvSpPr>
          <p:cNvPr id="3" name="Content Placeholder 2">
            <a:extLst>
              <a:ext uri="{FF2B5EF4-FFF2-40B4-BE49-F238E27FC236}">
                <a16:creationId xmlns:a16="http://schemas.microsoft.com/office/drawing/2014/main" id="{3F52EEB4-ED80-E86C-FCB2-8523DE9838D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4" name="Date Placeholder 3">
            <a:extLst>
              <a:ext uri="{FF2B5EF4-FFF2-40B4-BE49-F238E27FC236}">
                <a16:creationId xmlns:a16="http://schemas.microsoft.com/office/drawing/2014/main" id="{A9D60BDC-8DAC-FFC5-E1EE-4E156500907E}"/>
              </a:ext>
            </a:extLst>
          </p:cNvPr>
          <p:cNvSpPr>
            <a:spLocks noGrp="1"/>
          </p:cNvSpPr>
          <p:nvPr>
            <p:ph type="dt" sz="half" idx="10"/>
          </p:nvPr>
        </p:nvSpPr>
        <p:spPr/>
        <p:txBody>
          <a:bodyPr/>
          <a:lstStyle/>
          <a:p>
            <a:fld id="{59E8F982-4156-304E-BF8A-05DC6BDE5F3E}" type="datetimeFigureOut">
              <a:t>2/06/22</a:t>
            </a:fld>
            <a:endParaRPr lang="es-ES_tradnl"/>
          </a:p>
        </p:txBody>
      </p:sp>
      <p:sp>
        <p:nvSpPr>
          <p:cNvPr id="5" name="Footer Placeholder 4">
            <a:extLst>
              <a:ext uri="{FF2B5EF4-FFF2-40B4-BE49-F238E27FC236}">
                <a16:creationId xmlns:a16="http://schemas.microsoft.com/office/drawing/2014/main" id="{7680E37A-AF30-7399-490F-47E10B1DF178}"/>
              </a:ext>
            </a:extLst>
          </p:cNvPr>
          <p:cNvSpPr>
            <a:spLocks noGrp="1"/>
          </p:cNvSpPr>
          <p:nvPr>
            <p:ph type="ftr" sz="quarter" idx="11"/>
          </p:nvPr>
        </p:nvSpPr>
        <p:spPr/>
        <p:txBody>
          <a:bodyPr/>
          <a:lstStyle/>
          <a:p>
            <a:endParaRPr lang="es-ES_tradnl"/>
          </a:p>
        </p:txBody>
      </p:sp>
      <p:sp>
        <p:nvSpPr>
          <p:cNvPr id="6" name="Slide Number Placeholder 5">
            <a:extLst>
              <a:ext uri="{FF2B5EF4-FFF2-40B4-BE49-F238E27FC236}">
                <a16:creationId xmlns:a16="http://schemas.microsoft.com/office/drawing/2014/main" id="{0E2BBA98-AC2D-5548-DEF0-CCF4A8DE8C4B}"/>
              </a:ext>
            </a:extLst>
          </p:cNvPr>
          <p:cNvSpPr>
            <a:spLocks noGrp="1"/>
          </p:cNvSpPr>
          <p:nvPr>
            <p:ph type="sldNum" sz="quarter" idx="12"/>
          </p:nvPr>
        </p:nvSpPr>
        <p:spPr/>
        <p:txBody>
          <a:bodyPr/>
          <a:lstStyle/>
          <a:p>
            <a:fld id="{4E4FE313-EEA6-0548-A90F-A8461D1A5D6F}" type="slidenum">
              <a:t>‹Nº›</a:t>
            </a:fld>
            <a:endParaRPr lang="es-ES_tradnl"/>
          </a:p>
        </p:txBody>
      </p:sp>
    </p:spTree>
    <p:extLst>
      <p:ext uri="{BB962C8B-B14F-4D97-AF65-F5344CB8AC3E}">
        <p14:creationId xmlns:p14="http://schemas.microsoft.com/office/powerpoint/2010/main" val="20439217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B73F6-EDFB-85B4-7471-8FA7E5BB529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s-ES_tradnl"/>
          </a:p>
        </p:txBody>
      </p:sp>
      <p:sp>
        <p:nvSpPr>
          <p:cNvPr id="3" name="Text Placeholder 2">
            <a:extLst>
              <a:ext uri="{FF2B5EF4-FFF2-40B4-BE49-F238E27FC236}">
                <a16:creationId xmlns:a16="http://schemas.microsoft.com/office/drawing/2014/main" id="{704887AF-B826-7A0E-6C18-5BAAB770EE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1A48B9-A099-E3FB-F1B3-EA66ABDF0C46}"/>
              </a:ext>
            </a:extLst>
          </p:cNvPr>
          <p:cNvSpPr>
            <a:spLocks noGrp="1"/>
          </p:cNvSpPr>
          <p:nvPr>
            <p:ph type="dt" sz="half" idx="10"/>
          </p:nvPr>
        </p:nvSpPr>
        <p:spPr/>
        <p:txBody>
          <a:bodyPr/>
          <a:lstStyle/>
          <a:p>
            <a:fld id="{59E8F982-4156-304E-BF8A-05DC6BDE5F3E}" type="datetimeFigureOut">
              <a:t>2/06/22</a:t>
            </a:fld>
            <a:endParaRPr lang="es-ES_tradnl"/>
          </a:p>
        </p:txBody>
      </p:sp>
      <p:sp>
        <p:nvSpPr>
          <p:cNvPr id="5" name="Footer Placeholder 4">
            <a:extLst>
              <a:ext uri="{FF2B5EF4-FFF2-40B4-BE49-F238E27FC236}">
                <a16:creationId xmlns:a16="http://schemas.microsoft.com/office/drawing/2014/main" id="{52F9D9C4-B656-A662-4494-31C0D180A688}"/>
              </a:ext>
            </a:extLst>
          </p:cNvPr>
          <p:cNvSpPr>
            <a:spLocks noGrp="1"/>
          </p:cNvSpPr>
          <p:nvPr>
            <p:ph type="ftr" sz="quarter" idx="11"/>
          </p:nvPr>
        </p:nvSpPr>
        <p:spPr/>
        <p:txBody>
          <a:bodyPr/>
          <a:lstStyle/>
          <a:p>
            <a:endParaRPr lang="es-ES_tradnl"/>
          </a:p>
        </p:txBody>
      </p:sp>
      <p:sp>
        <p:nvSpPr>
          <p:cNvPr id="6" name="Slide Number Placeholder 5">
            <a:extLst>
              <a:ext uri="{FF2B5EF4-FFF2-40B4-BE49-F238E27FC236}">
                <a16:creationId xmlns:a16="http://schemas.microsoft.com/office/drawing/2014/main" id="{6AB41303-5F9B-9308-9E26-E7DFA94AFD45}"/>
              </a:ext>
            </a:extLst>
          </p:cNvPr>
          <p:cNvSpPr>
            <a:spLocks noGrp="1"/>
          </p:cNvSpPr>
          <p:nvPr>
            <p:ph type="sldNum" sz="quarter" idx="12"/>
          </p:nvPr>
        </p:nvSpPr>
        <p:spPr/>
        <p:txBody>
          <a:bodyPr/>
          <a:lstStyle/>
          <a:p>
            <a:fld id="{4E4FE313-EEA6-0548-A90F-A8461D1A5D6F}" type="slidenum">
              <a:t>‹Nº›</a:t>
            </a:fld>
            <a:endParaRPr lang="es-ES_tradnl"/>
          </a:p>
        </p:txBody>
      </p:sp>
    </p:spTree>
    <p:extLst>
      <p:ext uri="{BB962C8B-B14F-4D97-AF65-F5344CB8AC3E}">
        <p14:creationId xmlns:p14="http://schemas.microsoft.com/office/powerpoint/2010/main" val="36987495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F964F-5C74-0F83-E11A-5ED9E96F241C}"/>
              </a:ext>
            </a:extLst>
          </p:cNvPr>
          <p:cNvSpPr>
            <a:spLocks noGrp="1"/>
          </p:cNvSpPr>
          <p:nvPr>
            <p:ph type="title"/>
          </p:nvPr>
        </p:nvSpPr>
        <p:spPr/>
        <p:txBody>
          <a:bodyPr/>
          <a:lstStyle/>
          <a:p>
            <a:r>
              <a:rPr lang="en-US"/>
              <a:t>Click to edit Master title style</a:t>
            </a:r>
            <a:endParaRPr lang="es-ES_tradnl"/>
          </a:p>
        </p:txBody>
      </p:sp>
      <p:sp>
        <p:nvSpPr>
          <p:cNvPr id="3" name="Content Placeholder 2">
            <a:extLst>
              <a:ext uri="{FF2B5EF4-FFF2-40B4-BE49-F238E27FC236}">
                <a16:creationId xmlns:a16="http://schemas.microsoft.com/office/drawing/2014/main" id="{9331F803-2E59-29DB-F8BD-A1BBA3541B0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4" name="Content Placeholder 3">
            <a:extLst>
              <a:ext uri="{FF2B5EF4-FFF2-40B4-BE49-F238E27FC236}">
                <a16:creationId xmlns:a16="http://schemas.microsoft.com/office/drawing/2014/main" id="{4A4C1C44-8559-41FA-3CA1-0AA114D6E31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5" name="Date Placeholder 4">
            <a:extLst>
              <a:ext uri="{FF2B5EF4-FFF2-40B4-BE49-F238E27FC236}">
                <a16:creationId xmlns:a16="http://schemas.microsoft.com/office/drawing/2014/main" id="{FC14D4BB-BDAA-A9BC-4DBC-5C1D9F273EA8}"/>
              </a:ext>
            </a:extLst>
          </p:cNvPr>
          <p:cNvSpPr>
            <a:spLocks noGrp="1"/>
          </p:cNvSpPr>
          <p:nvPr>
            <p:ph type="dt" sz="half" idx="10"/>
          </p:nvPr>
        </p:nvSpPr>
        <p:spPr/>
        <p:txBody>
          <a:bodyPr/>
          <a:lstStyle/>
          <a:p>
            <a:fld id="{59E8F982-4156-304E-BF8A-05DC6BDE5F3E}" type="datetimeFigureOut">
              <a:t>2/06/22</a:t>
            </a:fld>
            <a:endParaRPr lang="es-ES_tradnl"/>
          </a:p>
        </p:txBody>
      </p:sp>
      <p:sp>
        <p:nvSpPr>
          <p:cNvPr id="6" name="Footer Placeholder 5">
            <a:extLst>
              <a:ext uri="{FF2B5EF4-FFF2-40B4-BE49-F238E27FC236}">
                <a16:creationId xmlns:a16="http://schemas.microsoft.com/office/drawing/2014/main" id="{F09E6D2A-1988-91F8-713C-D17996C2DB2B}"/>
              </a:ext>
            </a:extLst>
          </p:cNvPr>
          <p:cNvSpPr>
            <a:spLocks noGrp="1"/>
          </p:cNvSpPr>
          <p:nvPr>
            <p:ph type="ftr" sz="quarter" idx="11"/>
          </p:nvPr>
        </p:nvSpPr>
        <p:spPr/>
        <p:txBody>
          <a:bodyPr/>
          <a:lstStyle/>
          <a:p>
            <a:endParaRPr lang="es-ES_tradnl"/>
          </a:p>
        </p:txBody>
      </p:sp>
      <p:sp>
        <p:nvSpPr>
          <p:cNvPr id="7" name="Slide Number Placeholder 6">
            <a:extLst>
              <a:ext uri="{FF2B5EF4-FFF2-40B4-BE49-F238E27FC236}">
                <a16:creationId xmlns:a16="http://schemas.microsoft.com/office/drawing/2014/main" id="{14538FC5-F962-3B28-3394-476A50E8AA4A}"/>
              </a:ext>
            </a:extLst>
          </p:cNvPr>
          <p:cNvSpPr>
            <a:spLocks noGrp="1"/>
          </p:cNvSpPr>
          <p:nvPr>
            <p:ph type="sldNum" sz="quarter" idx="12"/>
          </p:nvPr>
        </p:nvSpPr>
        <p:spPr/>
        <p:txBody>
          <a:bodyPr/>
          <a:lstStyle/>
          <a:p>
            <a:fld id="{4E4FE313-EEA6-0548-A90F-A8461D1A5D6F}" type="slidenum">
              <a:t>‹Nº›</a:t>
            </a:fld>
            <a:endParaRPr lang="es-ES_tradnl"/>
          </a:p>
        </p:txBody>
      </p:sp>
    </p:spTree>
    <p:extLst>
      <p:ext uri="{BB962C8B-B14F-4D97-AF65-F5344CB8AC3E}">
        <p14:creationId xmlns:p14="http://schemas.microsoft.com/office/powerpoint/2010/main" val="20014102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1511E-2C82-3579-A285-1D22F8DF5421}"/>
              </a:ext>
            </a:extLst>
          </p:cNvPr>
          <p:cNvSpPr>
            <a:spLocks noGrp="1"/>
          </p:cNvSpPr>
          <p:nvPr>
            <p:ph type="title"/>
          </p:nvPr>
        </p:nvSpPr>
        <p:spPr>
          <a:xfrm>
            <a:off x="839788" y="365125"/>
            <a:ext cx="10515600" cy="1325563"/>
          </a:xfrm>
        </p:spPr>
        <p:txBody>
          <a:bodyPr/>
          <a:lstStyle/>
          <a:p>
            <a:r>
              <a:rPr lang="en-US"/>
              <a:t>Click to edit Master title style</a:t>
            </a:r>
            <a:endParaRPr lang="es-ES_tradnl"/>
          </a:p>
        </p:txBody>
      </p:sp>
      <p:sp>
        <p:nvSpPr>
          <p:cNvPr id="3" name="Text Placeholder 2">
            <a:extLst>
              <a:ext uri="{FF2B5EF4-FFF2-40B4-BE49-F238E27FC236}">
                <a16:creationId xmlns:a16="http://schemas.microsoft.com/office/drawing/2014/main" id="{0ABCA019-3123-C850-93FD-A5F7D2E34A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B5843E3-D0DB-4871-1103-6F802622916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5" name="Text Placeholder 4">
            <a:extLst>
              <a:ext uri="{FF2B5EF4-FFF2-40B4-BE49-F238E27FC236}">
                <a16:creationId xmlns:a16="http://schemas.microsoft.com/office/drawing/2014/main" id="{8B08E0FF-BEE7-580B-193E-DE2C065FDD1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A3A49AA-003C-7552-0A60-B85416EB804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7" name="Date Placeholder 6">
            <a:extLst>
              <a:ext uri="{FF2B5EF4-FFF2-40B4-BE49-F238E27FC236}">
                <a16:creationId xmlns:a16="http://schemas.microsoft.com/office/drawing/2014/main" id="{593690AA-88E4-FF9B-9575-F69DA6F71D37}"/>
              </a:ext>
            </a:extLst>
          </p:cNvPr>
          <p:cNvSpPr>
            <a:spLocks noGrp="1"/>
          </p:cNvSpPr>
          <p:nvPr>
            <p:ph type="dt" sz="half" idx="10"/>
          </p:nvPr>
        </p:nvSpPr>
        <p:spPr/>
        <p:txBody>
          <a:bodyPr/>
          <a:lstStyle/>
          <a:p>
            <a:fld id="{59E8F982-4156-304E-BF8A-05DC6BDE5F3E}" type="datetimeFigureOut">
              <a:t>2/06/22</a:t>
            </a:fld>
            <a:endParaRPr lang="es-ES_tradnl"/>
          </a:p>
        </p:txBody>
      </p:sp>
      <p:sp>
        <p:nvSpPr>
          <p:cNvPr id="8" name="Footer Placeholder 7">
            <a:extLst>
              <a:ext uri="{FF2B5EF4-FFF2-40B4-BE49-F238E27FC236}">
                <a16:creationId xmlns:a16="http://schemas.microsoft.com/office/drawing/2014/main" id="{1BE6CFDD-0019-AB21-A16D-378B3F6B62F7}"/>
              </a:ext>
            </a:extLst>
          </p:cNvPr>
          <p:cNvSpPr>
            <a:spLocks noGrp="1"/>
          </p:cNvSpPr>
          <p:nvPr>
            <p:ph type="ftr" sz="quarter" idx="11"/>
          </p:nvPr>
        </p:nvSpPr>
        <p:spPr/>
        <p:txBody>
          <a:bodyPr/>
          <a:lstStyle/>
          <a:p>
            <a:endParaRPr lang="es-ES_tradnl"/>
          </a:p>
        </p:txBody>
      </p:sp>
      <p:sp>
        <p:nvSpPr>
          <p:cNvPr id="9" name="Slide Number Placeholder 8">
            <a:extLst>
              <a:ext uri="{FF2B5EF4-FFF2-40B4-BE49-F238E27FC236}">
                <a16:creationId xmlns:a16="http://schemas.microsoft.com/office/drawing/2014/main" id="{DEDF4DE7-2402-9345-DB8F-893D216E8249}"/>
              </a:ext>
            </a:extLst>
          </p:cNvPr>
          <p:cNvSpPr>
            <a:spLocks noGrp="1"/>
          </p:cNvSpPr>
          <p:nvPr>
            <p:ph type="sldNum" sz="quarter" idx="12"/>
          </p:nvPr>
        </p:nvSpPr>
        <p:spPr/>
        <p:txBody>
          <a:bodyPr/>
          <a:lstStyle/>
          <a:p>
            <a:fld id="{4E4FE313-EEA6-0548-A90F-A8461D1A5D6F}" type="slidenum">
              <a:t>‹Nº›</a:t>
            </a:fld>
            <a:endParaRPr lang="es-ES_tradnl"/>
          </a:p>
        </p:txBody>
      </p:sp>
    </p:spTree>
    <p:extLst>
      <p:ext uri="{BB962C8B-B14F-4D97-AF65-F5344CB8AC3E}">
        <p14:creationId xmlns:p14="http://schemas.microsoft.com/office/powerpoint/2010/main" val="9867612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C146D-40C7-9A43-8D4A-BB5234806F04}"/>
              </a:ext>
            </a:extLst>
          </p:cNvPr>
          <p:cNvSpPr>
            <a:spLocks noGrp="1"/>
          </p:cNvSpPr>
          <p:nvPr>
            <p:ph type="title"/>
          </p:nvPr>
        </p:nvSpPr>
        <p:spPr/>
        <p:txBody>
          <a:bodyPr/>
          <a:lstStyle/>
          <a:p>
            <a:r>
              <a:rPr lang="en-US"/>
              <a:t>Click to edit Master title style</a:t>
            </a:r>
            <a:endParaRPr lang="es-ES_tradnl"/>
          </a:p>
        </p:txBody>
      </p:sp>
      <p:sp>
        <p:nvSpPr>
          <p:cNvPr id="3" name="Date Placeholder 2">
            <a:extLst>
              <a:ext uri="{FF2B5EF4-FFF2-40B4-BE49-F238E27FC236}">
                <a16:creationId xmlns:a16="http://schemas.microsoft.com/office/drawing/2014/main" id="{99D01B66-D38D-EAD4-38CB-606E100D55C7}"/>
              </a:ext>
            </a:extLst>
          </p:cNvPr>
          <p:cNvSpPr>
            <a:spLocks noGrp="1"/>
          </p:cNvSpPr>
          <p:nvPr>
            <p:ph type="dt" sz="half" idx="10"/>
          </p:nvPr>
        </p:nvSpPr>
        <p:spPr/>
        <p:txBody>
          <a:bodyPr/>
          <a:lstStyle/>
          <a:p>
            <a:fld id="{59E8F982-4156-304E-BF8A-05DC6BDE5F3E}" type="datetimeFigureOut">
              <a:t>2/06/22</a:t>
            </a:fld>
            <a:endParaRPr lang="es-ES_tradnl"/>
          </a:p>
        </p:txBody>
      </p:sp>
      <p:sp>
        <p:nvSpPr>
          <p:cNvPr id="4" name="Footer Placeholder 3">
            <a:extLst>
              <a:ext uri="{FF2B5EF4-FFF2-40B4-BE49-F238E27FC236}">
                <a16:creationId xmlns:a16="http://schemas.microsoft.com/office/drawing/2014/main" id="{182B61F1-717B-77F9-5C50-8689C63841F2}"/>
              </a:ext>
            </a:extLst>
          </p:cNvPr>
          <p:cNvSpPr>
            <a:spLocks noGrp="1"/>
          </p:cNvSpPr>
          <p:nvPr>
            <p:ph type="ftr" sz="quarter" idx="11"/>
          </p:nvPr>
        </p:nvSpPr>
        <p:spPr/>
        <p:txBody>
          <a:bodyPr/>
          <a:lstStyle/>
          <a:p>
            <a:endParaRPr lang="es-ES_tradnl"/>
          </a:p>
        </p:txBody>
      </p:sp>
      <p:sp>
        <p:nvSpPr>
          <p:cNvPr id="5" name="Slide Number Placeholder 4">
            <a:extLst>
              <a:ext uri="{FF2B5EF4-FFF2-40B4-BE49-F238E27FC236}">
                <a16:creationId xmlns:a16="http://schemas.microsoft.com/office/drawing/2014/main" id="{66A1AABA-9B42-FE8D-B844-8103C630CD04}"/>
              </a:ext>
            </a:extLst>
          </p:cNvPr>
          <p:cNvSpPr>
            <a:spLocks noGrp="1"/>
          </p:cNvSpPr>
          <p:nvPr>
            <p:ph type="sldNum" sz="quarter" idx="12"/>
          </p:nvPr>
        </p:nvSpPr>
        <p:spPr/>
        <p:txBody>
          <a:bodyPr/>
          <a:lstStyle/>
          <a:p>
            <a:fld id="{4E4FE313-EEA6-0548-A90F-A8461D1A5D6F}" type="slidenum">
              <a:t>‹Nº›</a:t>
            </a:fld>
            <a:endParaRPr lang="es-ES_tradnl"/>
          </a:p>
        </p:txBody>
      </p:sp>
    </p:spTree>
    <p:extLst>
      <p:ext uri="{BB962C8B-B14F-4D97-AF65-F5344CB8AC3E}">
        <p14:creationId xmlns:p14="http://schemas.microsoft.com/office/powerpoint/2010/main" val="2178207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531037-6840-58BF-6BD0-9D648A6EBB40}"/>
              </a:ext>
            </a:extLst>
          </p:cNvPr>
          <p:cNvSpPr>
            <a:spLocks noGrp="1"/>
          </p:cNvSpPr>
          <p:nvPr>
            <p:ph type="dt" sz="half" idx="10"/>
          </p:nvPr>
        </p:nvSpPr>
        <p:spPr/>
        <p:txBody>
          <a:bodyPr/>
          <a:lstStyle/>
          <a:p>
            <a:fld id="{59E8F982-4156-304E-BF8A-05DC6BDE5F3E}" type="datetimeFigureOut">
              <a:t>2/06/22</a:t>
            </a:fld>
            <a:endParaRPr lang="es-ES_tradnl"/>
          </a:p>
        </p:txBody>
      </p:sp>
      <p:sp>
        <p:nvSpPr>
          <p:cNvPr id="3" name="Footer Placeholder 2">
            <a:extLst>
              <a:ext uri="{FF2B5EF4-FFF2-40B4-BE49-F238E27FC236}">
                <a16:creationId xmlns:a16="http://schemas.microsoft.com/office/drawing/2014/main" id="{E62E85FD-58C4-EB77-335A-8AD3D64D28DD}"/>
              </a:ext>
            </a:extLst>
          </p:cNvPr>
          <p:cNvSpPr>
            <a:spLocks noGrp="1"/>
          </p:cNvSpPr>
          <p:nvPr>
            <p:ph type="ftr" sz="quarter" idx="11"/>
          </p:nvPr>
        </p:nvSpPr>
        <p:spPr/>
        <p:txBody>
          <a:bodyPr/>
          <a:lstStyle/>
          <a:p>
            <a:endParaRPr lang="es-ES_tradnl"/>
          </a:p>
        </p:txBody>
      </p:sp>
      <p:sp>
        <p:nvSpPr>
          <p:cNvPr id="4" name="Slide Number Placeholder 3">
            <a:extLst>
              <a:ext uri="{FF2B5EF4-FFF2-40B4-BE49-F238E27FC236}">
                <a16:creationId xmlns:a16="http://schemas.microsoft.com/office/drawing/2014/main" id="{D53730B8-18C9-6779-8826-62B75B1CC71C}"/>
              </a:ext>
            </a:extLst>
          </p:cNvPr>
          <p:cNvSpPr>
            <a:spLocks noGrp="1"/>
          </p:cNvSpPr>
          <p:nvPr>
            <p:ph type="sldNum" sz="quarter" idx="12"/>
          </p:nvPr>
        </p:nvSpPr>
        <p:spPr/>
        <p:txBody>
          <a:bodyPr/>
          <a:lstStyle/>
          <a:p>
            <a:fld id="{4E4FE313-EEA6-0548-A90F-A8461D1A5D6F}" type="slidenum">
              <a:t>‹Nº›</a:t>
            </a:fld>
            <a:endParaRPr lang="es-ES_tradnl"/>
          </a:p>
        </p:txBody>
      </p:sp>
    </p:spTree>
    <p:extLst>
      <p:ext uri="{BB962C8B-B14F-4D97-AF65-F5344CB8AC3E}">
        <p14:creationId xmlns:p14="http://schemas.microsoft.com/office/powerpoint/2010/main" val="26416384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4C424-635F-8746-4AE9-DE58E8C74E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ES_tradnl"/>
          </a:p>
        </p:txBody>
      </p:sp>
      <p:sp>
        <p:nvSpPr>
          <p:cNvPr id="3" name="Content Placeholder 2">
            <a:extLst>
              <a:ext uri="{FF2B5EF4-FFF2-40B4-BE49-F238E27FC236}">
                <a16:creationId xmlns:a16="http://schemas.microsoft.com/office/drawing/2014/main" id="{6785D827-2CFB-9639-2A42-C6875C4F03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4" name="Text Placeholder 3">
            <a:extLst>
              <a:ext uri="{FF2B5EF4-FFF2-40B4-BE49-F238E27FC236}">
                <a16:creationId xmlns:a16="http://schemas.microsoft.com/office/drawing/2014/main" id="{E79287FE-98F7-FCA0-E7BB-06F82BF770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03B0F6-7C2E-ECB7-E53B-B1D64C709102}"/>
              </a:ext>
            </a:extLst>
          </p:cNvPr>
          <p:cNvSpPr>
            <a:spLocks noGrp="1"/>
          </p:cNvSpPr>
          <p:nvPr>
            <p:ph type="dt" sz="half" idx="10"/>
          </p:nvPr>
        </p:nvSpPr>
        <p:spPr/>
        <p:txBody>
          <a:bodyPr/>
          <a:lstStyle/>
          <a:p>
            <a:fld id="{59E8F982-4156-304E-BF8A-05DC6BDE5F3E}" type="datetimeFigureOut">
              <a:t>2/06/22</a:t>
            </a:fld>
            <a:endParaRPr lang="es-ES_tradnl"/>
          </a:p>
        </p:txBody>
      </p:sp>
      <p:sp>
        <p:nvSpPr>
          <p:cNvPr id="6" name="Footer Placeholder 5">
            <a:extLst>
              <a:ext uri="{FF2B5EF4-FFF2-40B4-BE49-F238E27FC236}">
                <a16:creationId xmlns:a16="http://schemas.microsoft.com/office/drawing/2014/main" id="{79DDC034-D99E-25DD-9563-3F4C12E0EE7E}"/>
              </a:ext>
            </a:extLst>
          </p:cNvPr>
          <p:cNvSpPr>
            <a:spLocks noGrp="1"/>
          </p:cNvSpPr>
          <p:nvPr>
            <p:ph type="ftr" sz="quarter" idx="11"/>
          </p:nvPr>
        </p:nvSpPr>
        <p:spPr/>
        <p:txBody>
          <a:bodyPr/>
          <a:lstStyle/>
          <a:p>
            <a:endParaRPr lang="es-ES_tradnl"/>
          </a:p>
        </p:txBody>
      </p:sp>
      <p:sp>
        <p:nvSpPr>
          <p:cNvPr id="7" name="Slide Number Placeholder 6">
            <a:extLst>
              <a:ext uri="{FF2B5EF4-FFF2-40B4-BE49-F238E27FC236}">
                <a16:creationId xmlns:a16="http://schemas.microsoft.com/office/drawing/2014/main" id="{C95EBBD8-B4B8-173F-120A-47EDD4936DAE}"/>
              </a:ext>
            </a:extLst>
          </p:cNvPr>
          <p:cNvSpPr>
            <a:spLocks noGrp="1"/>
          </p:cNvSpPr>
          <p:nvPr>
            <p:ph type="sldNum" sz="quarter" idx="12"/>
          </p:nvPr>
        </p:nvSpPr>
        <p:spPr/>
        <p:txBody>
          <a:bodyPr/>
          <a:lstStyle/>
          <a:p>
            <a:fld id="{4E4FE313-EEA6-0548-A90F-A8461D1A5D6F}" type="slidenum">
              <a:t>‹Nº›</a:t>
            </a:fld>
            <a:endParaRPr lang="es-ES_tradnl"/>
          </a:p>
        </p:txBody>
      </p:sp>
    </p:spTree>
    <p:extLst>
      <p:ext uri="{BB962C8B-B14F-4D97-AF65-F5344CB8AC3E}">
        <p14:creationId xmlns:p14="http://schemas.microsoft.com/office/powerpoint/2010/main" val="2472604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FC3A83-46EF-6545-BD57-D50AEA6A15B2}"/>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6E95AF2E-E201-374E-B9AF-27E046B619A0}"/>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72C9D53F-FE24-D146-B6CC-052D71F76498}"/>
              </a:ext>
            </a:extLst>
          </p:cNvPr>
          <p:cNvSpPr>
            <a:spLocks noGrp="1"/>
          </p:cNvSpPr>
          <p:nvPr>
            <p:ph type="dt" sz="half" idx="10"/>
          </p:nvPr>
        </p:nvSpPr>
        <p:spPr/>
        <p:txBody>
          <a:bodyPr/>
          <a:lstStyle/>
          <a:p>
            <a:fld id="{55211DBB-0FC2-0A46-875F-97A880EE5076}" type="datetimeFigureOut">
              <a:rPr lang="es-CO" smtClean="0"/>
              <a:t>2/06/22</a:t>
            </a:fld>
            <a:endParaRPr lang="es-CO"/>
          </a:p>
        </p:txBody>
      </p:sp>
      <p:sp>
        <p:nvSpPr>
          <p:cNvPr id="5" name="Marcador de pie de página 4">
            <a:extLst>
              <a:ext uri="{FF2B5EF4-FFF2-40B4-BE49-F238E27FC236}">
                <a16:creationId xmlns:a16="http://schemas.microsoft.com/office/drawing/2014/main" id="{363B1343-6851-7240-BBAD-56B7ADDBE2BB}"/>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956F5C96-4BD9-0F42-8AA5-8AAC99415EA2}"/>
              </a:ext>
            </a:extLst>
          </p:cNvPr>
          <p:cNvSpPr>
            <a:spLocks noGrp="1"/>
          </p:cNvSpPr>
          <p:nvPr>
            <p:ph type="sldNum" sz="quarter" idx="12"/>
          </p:nvPr>
        </p:nvSpPr>
        <p:spPr/>
        <p:txBody>
          <a:bodyPr/>
          <a:lstStyle/>
          <a:p>
            <a:fld id="{994D0930-8DAC-794F-833F-15784D3DCA87}" type="slidenum">
              <a:rPr lang="es-CO" smtClean="0"/>
              <a:t>‹Nº›</a:t>
            </a:fld>
            <a:endParaRPr lang="es-CO"/>
          </a:p>
        </p:txBody>
      </p:sp>
    </p:spTree>
    <p:extLst>
      <p:ext uri="{BB962C8B-B14F-4D97-AF65-F5344CB8AC3E}">
        <p14:creationId xmlns:p14="http://schemas.microsoft.com/office/powerpoint/2010/main" val="8535549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DEB28-FB77-2CFD-883C-6F9A29076E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s-ES_tradnl"/>
          </a:p>
        </p:txBody>
      </p:sp>
      <p:sp>
        <p:nvSpPr>
          <p:cNvPr id="3" name="Picture Placeholder 2">
            <a:extLst>
              <a:ext uri="{FF2B5EF4-FFF2-40B4-BE49-F238E27FC236}">
                <a16:creationId xmlns:a16="http://schemas.microsoft.com/office/drawing/2014/main" id="{475FEEC2-5DCA-5042-1C0E-0075A0E2DA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Text Placeholder 3">
            <a:extLst>
              <a:ext uri="{FF2B5EF4-FFF2-40B4-BE49-F238E27FC236}">
                <a16:creationId xmlns:a16="http://schemas.microsoft.com/office/drawing/2014/main" id="{C5C2F52A-6BB9-9C82-E70C-A07DBCE340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AF547A-938B-2E48-D936-62B7579EB56C}"/>
              </a:ext>
            </a:extLst>
          </p:cNvPr>
          <p:cNvSpPr>
            <a:spLocks noGrp="1"/>
          </p:cNvSpPr>
          <p:nvPr>
            <p:ph type="dt" sz="half" idx="10"/>
          </p:nvPr>
        </p:nvSpPr>
        <p:spPr/>
        <p:txBody>
          <a:bodyPr/>
          <a:lstStyle/>
          <a:p>
            <a:fld id="{59E8F982-4156-304E-BF8A-05DC6BDE5F3E}" type="datetimeFigureOut">
              <a:t>2/06/22</a:t>
            </a:fld>
            <a:endParaRPr lang="es-ES_tradnl"/>
          </a:p>
        </p:txBody>
      </p:sp>
      <p:sp>
        <p:nvSpPr>
          <p:cNvPr id="6" name="Footer Placeholder 5">
            <a:extLst>
              <a:ext uri="{FF2B5EF4-FFF2-40B4-BE49-F238E27FC236}">
                <a16:creationId xmlns:a16="http://schemas.microsoft.com/office/drawing/2014/main" id="{8D120307-CCDB-BA6E-DD22-47BE0EA8002C}"/>
              </a:ext>
            </a:extLst>
          </p:cNvPr>
          <p:cNvSpPr>
            <a:spLocks noGrp="1"/>
          </p:cNvSpPr>
          <p:nvPr>
            <p:ph type="ftr" sz="quarter" idx="11"/>
          </p:nvPr>
        </p:nvSpPr>
        <p:spPr/>
        <p:txBody>
          <a:bodyPr/>
          <a:lstStyle/>
          <a:p>
            <a:endParaRPr lang="es-ES_tradnl"/>
          </a:p>
        </p:txBody>
      </p:sp>
      <p:sp>
        <p:nvSpPr>
          <p:cNvPr id="7" name="Slide Number Placeholder 6">
            <a:extLst>
              <a:ext uri="{FF2B5EF4-FFF2-40B4-BE49-F238E27FC236}">
                <a16:creationId xmlns:a16="http://schemas.microsoft.com/office/drawing/2014/main" id="{B597EC14-5749-79EB-026A-77731957FD28}"/>
              </a:ext>
            </a:extLst>
          </p:cNvPr>
          <p:cNvSpPr>
            <a:spLocks noGrp="1"/>
          </p:cNvSpPr>
          <p:nvPr>
            <p:ph type="sldNum" sz="quarter" idx="12"/>
          </p:nvPr>
        </p:nvSpPr>
        <p:spPr/>
        <p:txBody>
          <a:bodyPr/>
          <a:lstStyle/>
          <a:p>
            <a:fld id="{4E4FE313-EEA6-0548-A90F-A8461D1A5D6F}" type="slidenum">
              <a:t>‹Nº›</a:t>
            </a:fld>
            <a:endParaRPr lang="es-ES_tradnl"/>
          </a:p>
        </p:txBody>
      </p:sp>
    </p:spTree>
    <p:extLst>
      <p:ext uri="{BB962C8B-B14F-4D97-AF65-F5344CB8AC3E}">
        <p14:creationId xmlns:p14="http://schemas.microsoft.com/office/powerpoint/2010/main" val="13381643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4B6D0-4C5D-0F30-2AB3-EC82E33518BA}"/>
              </a:ext>
            </a:extLst>
          </p:cNvPr>
          <p:cNvSpPr>
            <a:spLocks noGrp="1"/>
          </p:cNvSpPr>
          <p:nvPr>
            <p:ph type="title"/>
          </p:nvPr>
        </p:nvSpPr>
        <p:spPr/>
        <p:txBody>
          <a:bodyPr/>
          <a:lstStyle/>
          <a:p>
            <a:r>
              <a:rPr lang="en-US"/>
              <a:t>Click to edit Master title style</a:t>
            </a:r>
            <a:endParaRPr lang="es-ES_tradnl"/>
          </a:p>
        </p:txBody>
      </p:sp>
      <p:sp>
        <p:nvSpPr>
          <p:cNvPr id="3" name="Vertical Text Placeholder 2">
            <a:extLst>
              <a:ext uri="{FF2B5EF4-FFF2-40B4-BE49-F238E27FC236}">
                <a16:creationId xmlns:a16="http://schemas.microsoft.com/office/drawing/2014/main" id="{07B6C018-CA60-A5C2-F440-507F47300F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4" name="Date Placeholder 3">
            <a:extLst>
              <a:ext uri="{FF2B5EF4-FFF2-40B4-BE49-F238E27FC236}">
                <a16:creationId xmlns:a16="http://schemas.microsoft.com/office/drawing/2014/main" id="{52D10996-1CC0-6D95-C7D3-46CDE56FFDDD}"/>
              </a:ext>
            </a:extLst>
          </p:cNvPr>
          <p:cNvSpPr>
            <a:spLocks noGrp="1"/>
          </p:cNvSpPr>
          <p:nvPr>
            <p:ph type="dt" sz="half" idx="10"/>
          </p:nvPr>
        </p:nvSpPr>
        <p:spPr/>
        <p:txBody>
          <a:bodyPr/>
          <a:lstStyle/>
          <a:p>
            <a:fld id="{59E8F982-4156-304E-BF8A-05DC6BDE5F3E}" type="datetimeFigureOut">
              <a:t>2/06/22</a:t>
            </a:fld>
            <a:endParaRPr lang="es-ES_tradnl"/>
          </a:p>
        </p:txBody>
      </p:sp>
      <p:sp>
        <p:nvSpPr>
          <p:cNvPr id="5" name="Footer Placeholder 4">
            <a:extLst>
              <a:ext uri="{FF2B5EF4-FFF2-40B4-BE49-F238E27FC236}">
                <a16:creationId xmlns:a16="http://schemas.microsoft.com/office/drawing/2014/main" id="{034FCE6A-5C73-53E0-11EA-A5FE61A088EA}"/>
              </a:ext>
            </a:extLst>
          </p:cNvPr>
          <p:cNvSpPr>
            <a:spLocks noGrp="1"/>
          </p:cNvSpPr>
          <p:nvPr>
            <p:ph type="ftr" sz="quarter" idx="11"/>
          </p:nvPr>
        </p:nvSpPr>
        <p:spPr/>
        <p:txBody>
          <a:bodyPr/>
          <a:lstStyle/>
          <a:p>
            <a:endParaRPr lang="es-ES_tradnl"/>
          </a:p>
        </p:txBody>
      </p:sp>
      <p:sp>
        <p:nvSpPr>
          <p:cNvPr id="6" name="Slide Number Placeholder 5">
            <a:extLst>
              <a:ext uri="{FF2B5EF4-FFF2-40B4-BE49-F238E27FC236}">
                <a16:creationId xmlns:a16="http://schemas.microsoft.com/office/drawing/2014/main" id="{A2E9C49F-482E-8EBD-E46B-C0A203D93ADC}"/>
              </a:ext>
            </a:extLst>
          </p:cNvPr>
          <p:cNvSpPr>
            <a:spLocks noGrp="1"/>
          </p:cNvSpPr>
          <p:nvPr>
            <p:ph type="sldNum" sz="quarter" idx="12"/>
          </p:nvPr>
        </p:nvSpPr>
        <p:spPr/>
        <p:txBody>
          <a:bodyPr/>
          <a:lstStyle/>
          <a:p>
            <a:fld id="{4E4FE313-EEA6-0548-A90F-A8461D1A5D6F}" type="slidenum">
              <a:t>‹Nº›</a:t>
            </a:fld>
            <a:endParaRPr lang="es-ES_tradnl"/>
          </a:p>
        </p:txBody>
      </p:sp>
    </p:spTree>
    <p:extLst>
      <p:ext uri="{BB962C8B-B14F-4D97-AF65-F5344CB8AC3E}">
        <p14:creationId xmlns:p14="http://schemas.microsoft.com/office/powerpoint/2010/main" val="569470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4AE0961-41FF-C2C3-196C-374789E7EAF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s-ES_tradnl"/>
          </a:p>
        </p:txBody>
      </p:sp>
      <p:sp>
        <p:nvSpPr>
          <p:cNvPr id="3" name="Vertical Text Placeholder 2">
            <a:extLst>
              <a:ext uri="{FF2B5EF4-FFF2-40B4-BE49-F238E27FC236}">
                <a16:creationId xmlns:a16="http://schemas.microsoft.com/office/drawing/2014/main" id="{B36097C3-9A98-0BF9-C47F-A98D8B707BA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4" name="Date Placeholder 3">
            <a:extLst>
              <a:ext uri="{FF2B5EF4-FFF2-40B4-BE49-F238E27FC236}">
                <a16:creationId xmlns:a16="http://schemas.microsoft.com/office/drawing/2014/main" id="{F937EADD-3B80-2A32-3DE8-9FAF22214222}"/>
              </a:ext>
            </a:extLst>
          </p:cNvPr>
          <p:cNvSpPr>
            <a:spLocks noGrp="1"/>
          </p:cNvSpPr>
          <p:nvPr>
            <p:ph type="dt" sz="half" idx="10"/>
          </p:nvPr>
        </p:nvSpPr>
        <p:spPr/>
        <p:txBody>
          <a:bodyPr/>
          <a:lstStyle/>
          <a:p>
            <a:fld id="{59E8F982-4156-304E-BF8A-05DC6BDE5F3E}" type="datetimeFigureOut">
              <a:t>2/06/22</a:t>
            </a:fld>
            <a:endParaRPr lang="es-ES_tradnl"/>
          </a:p>
        </p:txBody>
      </p:sp>
      <p:sp>
        <p:nvSpPr>
          <p:cNvPr id="5" name="Footer Placeholder 4">
            <a:extLst>
              <a:ext uri="{FF2B5EF4-FFF2-40B4-BE49-F238E27FC236}">
                <a16:creationId xmlns:a16="http://schemas.microsoft.com/office/drawing/2014/main" id="{837EF718-A704-6195-6A35-8EF11DEA52B2}"/>
              </a:ext>
            </a:extLst>
          </p:cNvPr>
          <p:cNvSpPr>
            <a:spLocks noGrp="1"/>
          </p:cNvSpPr>
          <p:nvPr>
            <p:ph type="ftr" sz="quarter" idx="11"/>
          </p:nvPr>
        </p:nvSpPr>
        <p:spPr/>
        <p:txBody>
          <a:bodyPr/>
          <a:lstStyle/>
          <a:p>
            <a:endParaRPr lang="es-ES_tradnl"/>
          </a:p>
        </p:txBody>
      </p:sp>
      <p:sp>
        <p:nvSpPr>
          <p:cNvPr id="6" name="Slide Number Placeholder 5">
            <a:extLst>
              <a:ext uri="{FF2B5EF4-FFF2-40B4-BE49-F238E27FC236}">
                <a16:creationId xmlns:a16="http://schemas.microsoft.com/office/drawing/2014/main" id="{33511826-41C9-A55F-B982-F8C3CF0650E0}"/>
              </a:ext>
            </a:extLst>
          </p:cNvPr>
          <p:cNvSpPr>
            <a:spLocks noGrp="1"/>
          </p:cNvSpPr>
          <p:nvPr>
            <p:ph type="sldNum" sz="quarter" idx="12"/>
          </p:nvPr>
        </p:nvSpPr>
        <p:spPr/>
        <p:txBody>
          <a:bodyPr/>
          <a:lstStyle/>
          <a:p>
            <a:fld id="{4E4FE313-EEA6-0548-A90F-A8461D1A5D6F}" type="slidenum">
              <a:t>‹Nº›</a:t>
            </a:fld>
            <a:endParaRPr lang="es-ES_tradnl"/>
          </a:p>
        </p:txBody>
      </p:sp>
    </p:spTree>
    <p:extLst>
      <p:ext uri="{BB962C8B-B14F-4D97-AF65-F5344CB8AC3E}">
        <p14:creationId xmlns:p14="http://schemas.microsoft.com/office/powerpoint/2010/main" val="2285538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C29489-8062-654B-9779-16C79D84F019}"/>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5C55AFA2-B97D-1042-9483-2CF3B0B165B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672D20DA-1676-5F4E-84C3-411A7154D166}"/>
              </a:ext>
            </a:extLst>
          </p:cNvPr>
          <p:cNvSpPr>
            <a:spLocks noGrp="1"/>
          </p:cNvSpPr>
          <p:nvPr>
            <p:ph type="dt" sz="half" idx="10"/>
          </p:nvPr>
        </p:nvSpPr>
        <p:spPr/>
        <p:txBody>
          <a:bodyPr/>
          <a:lstStyle/>
          <a:p>
            <a:fld id="{55211DBB-0FC2-0A46-875F-97A880EE5076}" type="datetimeFigureOut">
              <a:rPr lang="es-CO" smtClean="0"/>
              <a:t>2/06/22</a:t>
            </a:fld>
            <a:endParaRPr lang="es-CO"/>
          </a:p>
        </p:txBody>
      </p:sp>
      <p:sp>
        <p:nvSpPr>
          <p:cNvPr id="5" name="Marcador de pie de página 4">
            <a:extLst>
              <a:ext uri="{FF2B5EF4-FFF2-40B4-BE49-F238E27FC236}">
                <a16:creationId xmlns:a16="http://schemas.microsoft.com/office/drawing/2014/main" id="{48134A73-B328-4A48-BBA5-2DD5DA2AB339}"/>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E32394E0-293D-6140-8315-5E6B711AC2B7}"/>
              </a:ext>
            </a:extLst>
          </p:cNvPr>
          <p:cNvSpPr>
            <a:spLocks noGrp="1"/>
          </p:cNvSpPr>
          <p:nvPr>
            <p:ph type="sldNum" sz="quarter" idx="12"/>
          </p:nvPr>
        </p:nvSpPr>
        <p:spPr/>
        <p:txBody>
          <a:bodyPr/>
          <a:lstStyle/>
          <a:p>
            <a:fld id="{994D0930-8DAC-794F-833F-15784D3DCA87}" type="slidenum">
              <a:rPr lang="es-CO" smtClean="0"/>
              <a:t>‹Nº›</a:t>
            </a:fld>
            <a:endParaRPr lang="es-CO"/>
          </a:p>
        </p:txBody>
      </p:sp>
    </p:spTree>
    <p:extLst>
      <p:ext uri="{BB962C8B-B14F-4D97-AF65-F5344CB8AC3E}">
        <p14:creationId xmlns:p14="http://schemas.microsoft.com/office/powerpoint/2010/main" val="3161449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729119-B8C6-224C-AC5C-AF4A8AD89E87}"/>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F7D62F0C-C435-0142-AF46-3F955A139862}"/>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contenido 3">
            <a:extLst>
              <a:ext uri="{FF2B5EF4-FFF2-40B4-BE49-F238E27FC236}">
                <a16:creationId xmlns:a16="http://schemas.microsoft.com/office/drawing/2014/main" id="{43802CB0-5005-ED48-A865-2C226CDDCBEA}"/>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5" name="Marcador de fecha 4">
            <a:extLst>
              <a:ext uri="{FF2B5EF4-FFF2-40B4-BE49-F238E27FC236}">
                <a16:creationId xmlns:a16="http://schemas.microsoft.com/office/drawing/2014/main" id="{AB907728-630B-E542-905E-B191B88D1AD4}"/>
              </a:ext>
            </a:extLst>
          </p:cNvPr>
          <p:cNvSpPr>
            <a:spLocks noGrp="1"/>
          </p:cNvSpPr>
          <p:nvPr>
            <p:ph type="dt" sz="half" idx="10"/>
          </p:nvPr>
        </p:nvSpPr>
        <p:spPr/>
        <p:txBody>
          <a:bodyPr/>
          <a:lstStyle/>
          <a:p>
            <a:fld id="{55211DBB-0FC2-0A46-875F-97A880EE5076}" type="datetimeFigureOut">
              <a:rPr lang="es-CO" smtClean="0"/>
              <a:t>2/06/22</a:t>
            </a:fld>
            <a:endParaRPr lang="es-CO"/>
          </a:p>
        </p:txBody>
      </p:sp>
      <p:sp>
        <p:nvSpPr>
          <p:cNvPr id="6" name="Marcador de pie de página 5">
            <a:extLst>
              <a:ext uri="{FF2B5EF4-FFF2-40B4-BE49-F238E27FC236}">
                <a16:creationId xmlns:a16="http://schemas.microsoft.com/office/drawing/2014/main" id="{F1DFDBAB-24A5-264B-B396-1168BAA0492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03484F52-E431-554D-85FD-E2B8AA256C00}"/>
              </a:ext>
            </a:extLst>
          </p:cNvPr>
          <p:cNvSpPr>
            <a:spLocks noGrp="1"/>
          </p:cNvSpPr>
          <p:nvPr>
            <p:ph type="sldNum" sz="quarter" idx="12"/>
          </p:nvPr>
        </p:nvSpPr>
        <p:spPr/>
        <p:txBody>
          <a:bodyPr/>
          <a:lstStyle/>
          <a:p>
            <a:fld id="{994D0930-8DAC-794F-833F-15784D3DCA87}" type="slidenum">
              <a:rPr lang="es-CO" smtClean="0"/>
              <a:t>‹Nº›</a:t>
            </a:fld>
            <a:endParaRPr lang="es-CO"/>
          </a:p>
        </p:txBody>
      </p:sp>
    </p:spTree>
    <p:extLst>
      <p:ext uri="{BB962C8B-B14F-4D97-AF65-F5344CB8AC3E}">
        <p14:creationId xmlns:p14="http://schemas.microsoft.com/office/powerpoint/2010/main" val="3245833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29543B-7665-564F-9536-608CB7559F79}"/>
              </a:ext>
            </a:extLst>
          </p:cNvPr>
          <p:cNvSpPr>
            <a:spLocks noGrp="1"/>
          </p:cNvSpPr>
          <p:nvPr>
            <p:ph type="title"/>
          </p:nvPr>
        </p:nvSpPr>
        <p:spPr>
          <a:xfrm>
            <a:off x="839788" y="365125"/>
            <a:ext cx="10515600" cy="1325563"/>
          </a:xfrm>
        </p:spPr>
        <p:txBody>
          <a:body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4CB132D1-631E-BF48-9DFB-2B44A175F06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51A30FCE-E16F-8B43-AD40-0DB50F42F34B}"/>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5" name="Marcador de texto 4">
            <a:extLst>
              <a:ext uri="{FF2B5EF4-FFF2-40B4-BE49-F238E27FC236}">
                <a16:creationId xmlns:a16="http://schemas.microsoft.com/office/drawing/2014/main" id="{826FB1B1-B667-DF44-84AA-B3B6ED4518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4102B9B3-2B9F-3A47-943A-A1B5640C1CE3}"/>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7" name="Marcador de fecha 6">
            <a:extLst>
              <a:ext uri="{FF2B5EF4-FFF2-40B4-BE49-F238E27FC236}">
                <a16:creationId xmlns:a16="http://schemas.microsoft.com/office/drawing/2014/main" id="{576BA66D-882C-D343-AF31-71BC031F10B8}"/>
              </a:ext>
            </a:extLst>
          </p:cNvPr>
          <p:cNvSpPr>
            <a:spLocks noGrp="1"/>
          </p:cNvSpPr>
          <p:nvPr>
            <p:ph type="dt" sz="half" idx="10"/>
          </p:nvPr>
        </p:nvSpPr>
        <p:spPr/>
        <p:txBody>
          <a:bodyPr/>
          <a:lstStyle/>
          <a:p>
            <a:fld id="{55211DBB-0FC2-0A46-875F-97A880EE5076}" type="datetimeFigureOut">
              <a:rPr lang="es-CO" smtClean="0"/>
              <a:t>2/06/22</a:t>
            </a:fld>
            <a:endParaRPr lang="es-CO"/>
          </a:p>
        </p:txBody>
      </p:sp>
      <p:sp>
        <p:nvSpPr>
          <p:cNvPr id="8" name="Marcador de pie de página 7">
            <a:extLst>
              <a:ext uri="{FF2B5EF4-FFF2-40B4-BE49-F238E27FC236}">
                <a16:creationId xmlns:a16="http://schemas.microsoft.com/office/drawing/2014/main" id="{C897D814-6A50-384F-8393-FCCD5B787D3F}"/>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6269AA64-32B3-EA43-9067-798AEA991BF6}"/>
              </a:ext>
            </a:extLst>
          </p:cNvPr>
          <p:cNvSpPr>
            <a:spLocks noGrp="1"/>
          </p:cNvSpPr>
          <p:nvPr>
            <p:ph type="sldNum" sz="quarter" idx="12"/>
          </p:nvPr>
        </p:nvSpPr>
        <p:spPr/>
        <p:txBody>
          <a:bodyPr/>
          <a:lstStyle/>
          <a:p>
            <a:fld id="{994D0930-8DAC-794F-833F-15784D3DCA87}" type="slidenum">
              <a:rPr lang="es-CO" smtClean="0"/>
              <a:t>‹Nº›</a:t>
            </a:fld>
            <a:endParaRPr lang="es-CO"/>
          </a:p>
        </p:txBody>
      </p:sp>
    </p:spTree>
    <p:extLst>
      <p:ext uri="{BB962C8B-B14F-4D97-AF65-F5344CB8AC3E}">
        <p14:creationId xmlns:p14="http://schemas.microsoft.com/office/powerpoint/2010/main" val="2040727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C0EEC09-C3D2-C643-8CA4-E86F7D0351F8}"/>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fecha 2">
            <a:extLst>
              <a:ext uri="{FF2B5EF4-FFF2-40B4-BE49-F238E27FC236}">
                <a16:creationId xmlns:a16="http://schemas.microsoft.com/office/drawing/2014/main" id="{7B1F99F2-B246-5D48-B425-DB4EF7C61496}"/>
              </a:ext>
            </a:extLst>
          </p:cNvPr>
          <p:cNvSpPr>
            <a:spLocks noGrp="1"/>
          </p:cNvSpPr>
          <p:nvPr>
            <p:ph type="dt" sz="half" idx="10"/>
          </p:nvPr>
        </p:nvSpPr>
        <p:spPr/>
        <p:txBody>
          <a:bodyPr/>
          <a:lstStyle/>
          <a:p>
            <a:fld id="{55211DBB-0FC2-0A46-875F-97A880EE5076}" type="datetimeFigureOut">
              <a:rPr lang="es-CO" smtClean="0"/>
              <a:t>2/06/22</a:t>
            </a:fld>
            <a:endParaRPr lang="es-CO"/>
          </a:p>
        </p:txBody>
      </p:sp>
      <p:sp>
        <p:nvSpPr>
          <p:cNvPr id="4" name="Marcador de pie de página 3">
            <a:extLst>
              <a:ext uri="{FF2B5EF4-FFF2-40B4-BE49-F238E27FC236}">
                <a16:creationId xmlns:a16="http://schemas.microsoft.com/office/drawing/2014/main" id="{99BE4265-04BA-F940-BA9A-94BE8ACA594A}"/>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ED8F5B5E-2101-6B47-8920-EFAAF4AE383A}"/>
              </a:ext>
            </a:extLst>
          </p:cNvPr>
          <p:cNvSpPr>
            <a:spLocks noGrp="1"/>
          </p:cNvSpPr>
          <p:nvPr>
            <p:ph type="sldNum" sz="quarter" idx="12"/>
          </p:nvPr>
        </p:nvSpPr>
        <p:spPr/>
        <p:txBody>
          <a:bodyPr/>
          <a:lstStyle/>
          <a:p>
            <a:fld id="{994D0930-8DAC-794F-833F-15784D3DCA87}" type="slidenum">
              <a:rPr lang="es-CO" smtClean="0"/>
              <a:t>‹Nº›</a:t>
            </a:fld>
            <a:endParaRPr lang="es-CO"/>
          </a:p>
        </p:txBody>
      </p:sp>
    </p:spTree>
    <p:extLst>
      <p:ext uri="{BB962C8B-B14F-4D97-AF65-F5344CB8AC3E}">
        <p14:creationId xmlns:p14="http://schemas.microsoft.com/office/powerpoint/2010/main" val="2953167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C045E52-806F-CE4C-BCF1-876E15191BBA}"/>
              </a:ext>
            </a:extLst>
          </p:cNvPr>
          <p:cNvSpPr>
            <a:spLocks noGrp="1"/>
          </p:cNvSpPr>
          <p:nvPr>
            <p:ph type="dt" sz="half" idx="10"/>
          </p:nvPr>
        </p:nvSpPr>
        <p:spPr/>
        <p:txBody>
          <a:bodyPr/>
          <a:lstStyle/>
          <a:p>
            <a:fld id="{55211DBB-0FC2-0A46-875F-97A880EE5076}" type="datetimeFigureOut">
              <a:rPr lang="es-CO" smtClean="0"/>
              <a:t>2/06/22</a:t>
            </a:fld>
            <a:endParaRPr lang="es-CO"/>
          </a:p>
        </p:txBody>
      </p:sp>
      <p:sp>
        <p:nvSpPr>
          <p:cNvPr id="3" name="Marcador de pie de página 2">
            <a:extLst>
              <a:ext uri="{FF2B5EF4-FFF2-40B4-BE49-F238E27FC236}">
                <a16:creationId xmlns:a16="http://schemas.microsoft.com/office/drawing/2014/main" id="{E8E5BED8-9814-724B-9517-F01FE7C3CE3B}"/>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5587386F-8004-814D-A4B3-B517AA3AF6D4}"/>
              </a:ext>
            </a:extLst>
          </p:cNvPr>
          <p:cNvSpPr>
            <a:spLocks noGrp="1"/>
          </p:cNvSpPr>
          <p:nvPr>
            <p:ph type="sldNum" sz="quarter" idx="12"/>
          </p:nvPr>
        </p:nvSpPr>
        <p:spPr/>
        <p:txBody>
          <a:bodyPr/>
          <a:lstStyle/>
          <a:p>
            <a:fld id="{994D0930-8DAC-794F-833F-15784D3DCA87}" type="slidenum">
              <a:rPr lang="es-CO" smtClean="0"/>
              <a:t>‹Nº›</a:t>
            </a:fld>
            <a:endParaRPr lang="es-CO"/>
          </a:p>
        </p:txBody>
      </p:sp>
    </p:spTree>
    <p:extLst>
      <p:ext uri="{BB962C8B-B14F-4D97-AF65-F5344CB8AC3E}">
        <p14:creationId xmlns:p14="http://schemas.microsoft.com/office/powerpoint/2010/main" val="2637676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6E60A5-8DEE-1543-A92F-C1593FAEC417}"/>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7F28AEB4-F544-EF47-AABE-78C51A118C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texto 3">
            <a:extLst>
              <a:ext uri="{FF2B5EF4-FFF2-40B4-BE49-F238E27FC236}">
                <a16:creationId xmlns:a16="http://schemas.microsoft.com/office/drawing/2014/main" id="{1E224691-033E-0D48-A1D5-BE3F932364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ECE8CE3E-9E85-A045-83FB-F8AE433AA8C5}"/>
              </a:ext>
            </a:extLst>
          </p:cNvPr>
          <p:cNvSpPr>
            <a:spLocks noGrp="1"/>
          </p:cNvSpPr>
          <p:nvPr>
            <p:ph type="dt" sz="half" idx="10"/>
          </p:nvPr>
        </p:nvSpPr>
        <p:spPr/>
        <p:txBody>
          <a:bodyPr/>
          <a:lstStyle/>
          <a:p>
            <a:fld id="{55211DBB-0FC2-0A46-875F-97A880EE5076}" type="datetimeFigureOut">
              <a:rPr lang="es-CO" smtClean="0"/>
              <a:t>2/06/22</a:t>
            </a:fld>
            <a:endParaRPr lang="es-CO"/>
          </a:p>
        </p:txBody>
      </p:sp>
      <p:sp>
        <p:nvSpPr>
          <p:cNvPr id="6" name="Marcador de pie de página 5">
            <a:extLst>
              <a:ext uri="{FF2B5EF4-FFF2-40B4-BE49-F238E27FC236}">
                <a16:creationId xmlns:a16="http://schemas.microsoft.com/office/drawing/2014/main" id="{BD171D60-4A69-ED4A-8736-697DC315C75A}"/>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059EC930-BBBB-DA4E-A5DF-BE9834EE1655}"/>
              </a:ext>
            </a:extLst>
          </p:cNvPr>
          <p:cNvSpPr>
            <a:spLocks noGrp="1"/>
          </p:cNvSpPr>
          <p:nvPr>
            <p:ph type="sldNum" sz="quarter" idx="12"/>
          </p:nvPr>
        </p:nvSpPr>
        <p:spPr/>
        <p:txBody>
          <a:bodyPr/>
          <a:lstStyle/>
          <a:p>
            <a:fld id="{994D0930-8DAC-794F-833F-15784D3DCA87}" type="slidenum">
              <a:rPr lang="es-CO" smtClean="0"/>
              <a:t>‹Nº›</a:t>
            </a:fld>
            <a:endParaRPr lang="es-CO"/>
          </a:p>
        </p:txBody>
      </p:sp>
    </p:spTree>
    <p:extLst>
      <p:ext uri="{BB962C8B-B14F-4D97-AF65-F5344CB8AC3E}">
        <p14:creationId xmlns:p14="http://schemas.microsoft.com/office/powerpoint/2010/main" val="2955352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202786-2AB6-1940-B445-A01235CDFD02}"/>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O"/>
          </a:p>
        </p:txBody>
      </p:sp>
      <p:sp>
        <p:nvSpPr>
          <p:cNvPr id="3" name="Marcador de posición de imagen 2">
            <a:extLst>
              <a:ext uri="{FF2B5EF4-FFF2-40B4-BE49-F238E27FC236}">
                <a16:creationId xmlns:a16="http://schemas.microsoft.com/office/drawing/2014/main" id="{E14B30D5-729D-294A-B153-A9DAE866AE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8820A5E0-89E1-2849-ADBB-2322CFFE8A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A867BCEC-F141-C54B-A4D8-7BFFC116F187}"/>
              </a:ext>
            </a:extLst>
          </p:cNvPr>
          <p:cNvSpPr>
            <a:spLocks noGrp="1"/>
          </p:cNvSpPr>
          <p:nvPr>
            <p:ph type="dt" sz="half" idx="10"/>
          </p:nvPr>
        </p:nvSpPr>
        <p:spPr/>
        <p:txBody>
          <a:bodyPr/>
          <a:lstStyle/>
          <a:p>
            <a:fld id="{55211DBB-0FC2-0A46-875F-97A880EE5076}" type="datetimeFigureOut">
              <a:rPr lang="es-CO" smtClean="0"/>
              <a:t>2/06/22</a:t>
            </a:fld>
            <a:endParaRPr lang="es-CO"/>
          </a:p>
        </p:txBody>
      </p:sp>
      <p:sp>
        <p:nvSpPr>
          <p:cNvPr id="6" name="Marcador de pie de página 5">
            <a:extLst>
              <a:ext uri="{FF2B5EF4-FFF2-40B4-BE49-F238E27FC236}">
                <a16:creationId xmlns:a16="http://schemas.microsoft.com/office/drawing/2014/main" id="{1C8138D1-3E69-4443-8A21-50A15CA6B0BE}"/>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A162F437-2644-9242-A746-B537B6728E68}"/>
              </a:ext>
            </a:extLst>
          </p:cNvPr>
          <p:cNvSpPr>
            <a:spLocks noGrp="1"/>
          </p:cNvSpPr>
          <p:nvPr>
            <p:ph type="sldNum" sz="quarter" idx="12"/>
          </p:nvPr>
        </p:nvSpPr>
        <p:spPr/>
        <p:txBody>
          <a:bodyPr/>
          <a:lstStyle/>
          <a:p>
            <a:fld id="{994D0930-8DAC-794F-833F-15784D3DCA87}" type="slidenum">
              <a:rPr lang="es-CO" smtClean="0"/>
              <a:t>‹Nº›</a:t>
            </a:fld>
            <a:endParaRPr lang="es-CO"/>
          </a:p>
        </p:txBody>
      </p:sp>
    </p:spTree>
    <p:extLst>
      <p:ext uri="{BB962C8B-B14F-4D97-AF65-F5344CB8AC3E}">
        <p14:creationId xmlns:p14="http://schemas.microsoft.com/office/powerpoint/2010/main" val="3179387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89B07473-F073-064F-A1CD-3C9A9C1C451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B9E3557F-465D-2E46-9754-A6CA2BBF46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88013543-EF62-1C4D-ABB7-3308D1309B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211DBB-0FC2-0A46-875F-97A880EE5076}" type="datetimeFigureOut">
              <a:rPr lang="es-CO" smtClean="0"/>
              <a:t>2/06/22</a:t>
            </a:fld>
            <a:endParaRPr lang="es-CO"/>
          </a:p>
        </p:txBody>
      </p:sp>
      <p:sp>
        <p:nvSpPr>
          <p:cNvPr id="5" name="Marcador de pie de página 4">
            <a:extLst>
              <a:ext uri="{FF2B5EF4-FFF2-40B4-BE49-F238E27FC236}">
                <a16:creationId xmlns:a16="http://schemas.microsoft.com/office/drawing/2014/main" id="{319D8097-CF88-BC40-A410-79688284DF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100DF916-E979-174E-AB19-3707CD262B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4D0930-8DAC-794F-833F-15784D3DCA87}" type="slidenum">
              <a:rPr lang="es-CO" smtClean="0"/>
              <a:t>‹Nº›</a:t>
            </a:fld>
            <a:endParaRPr lang="es-CO"/>
          </a:p>
        </p:txBody>
      </p:sp>
    </p:spTree>
    <p:extLst>
      <p:ext uri="{BB962C8B-B14F-4D97-AF65-F5344CB8AC3E}">
        <p14:creationId xmlns:p14="http://schemas.microsoft.com/office/powerpoint/2010/main" val="34699845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6F046E-68CC-3DBC-37EF-09804881B1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s-ES_tradnl"/>
          </a:p>
        </p:txBody>
      </p:sp>
      <p:sp>
        <p:nvSpPr>
          <p:cNvPr id="3" name="Text Placeholder 2">
            <a:extLst>
              <a:ext uri="{FF2B5EF4-FFF2-40B4-BE49-F238E27FC236}">
                <a16:creationId xmlns:a16="http://schemas.microsoft.com/office/drawing/2014/main" id="{2B224267-3775-C6DD-CFD1-4B1CDFFEF98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_tradnl"/>
          </a:p>
        </p:txBody>
      </p:sp>
      <p:sp>
        <p:nvSpPr>
          <p:cNvPr id="4" name="Date Placeholder 3">
            <a:extLst>
              <a:ext uri="{FF2B5EF4-FFF2-40B4-BE49-F238E27FC236}">
                <a16:creationId xmlns:a16="http://schemas.microsoft.com/office/drawing/2014/main" id="{696D17F5-ACA1-2277-ED6E-B6C6ECABA4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E8F982-4156-304E-BF8A-05DC6BDE5F3E}" type="datetimeFigureOut">
              <a:t>2/06/22</a:t>
            </a:fld>
            <a:endParaRPr lang="es-ES_tradnl"/>
          </a:p>
        </p:txBody>
      </p:sp>
      <p:sp>
        <p:nvSpPr>
          <p:cNvPr id="5" name="Footer Placeholder 4">
            <a:extLst>
              <a:ext uri="{FF2B5EF4-FFF2-40B4-BE49-F238E27FC236}">
                <a16:creationId xmlns:a16="http://schemas.microsoft.com/office/drawing/2014/main" id="{06F246C6-5248-148F-6B4D-4D94DF2E59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Slide Number Placeholder 5">
            <a:extLst>
              <a:ext uri="{FF2B5EF4-FFF2-40B4-BE49-F238E27FC236}">
                <a16:creationId xmlns:a16="http://schemas.microsoft.com/office/drawing/2014/main" id="{6C6A693A-1443-4433-21AF-7181E4DB81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4FE313-EEA6-0548-A90F-A8461D1A5D6F}" type="slidenum">
              <a:t>‹Nº›</a:t>
            </a:fld>
            <a:endParaRPr lang="es-ES_tradnl"/>
          </a:p>
        </p:txBody>
      </p:sp>
    </p:spTree>
    <p:extLst>
      <p:ext uri="{BB962C8B-B14F-4D97-AF65-F5344CB8AC3E}">
        <p14:creationId xmlns:p14="http://schemas.microsoft.com/office/powerpoint/2010/main" val="7501655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F6B8BEA5-6970-5B42-8ACD-0DC41DE8FA59}"/>
              </a:ext>
            </a:extLst>
          </p:cNvPr>
          <p:cNvSpPr txBox="1"/>
          <p:nvPr/>
        </p:nvSpPr>
        <p:spPr>
          <a:xfrm>
            <a:off x="588578" y="504498"/>
            <a:ext cx="10794125" cy="769441"/>
          </a:xfrm>
          <a:prstGeom prst="rect">
            <a:avLst/>
          </a:prstGeom>
          <a:noFill/>
        </p:spPr>
        <p:txBody>
          <a:bodyPr wrap="square" rtlCol="0">
            <a:spAutoFit/>
          </a:bodyPr>
          <a:lstStyle/>
          <a:p>
            <a:r>
              <a:rPr lang="es-CO" sz="4400" b="1" dirty="0">
                <a:solidFill>
                  <a:schemeClr val="tx1">
                    <a:lumMod val="50000"/>
                    <a:lumOff val="50000"/>
                  </a:schemeClr>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NORMAS DE PRESENTACIÓN</a:t>
            </a:r>
          </a:p>
        </p:txBody>
      </p:sp>
      <p:sp>
        <p:nvSpPr>
          <p:cNvPr id="3" name="Rectángulo 2">
            <a:extLst>
              <a:ext uri="{FF2B5EF4-FFF2-40B4-BE49-F238E27FC236}">
                <a16:creationId xmlns:a16="http://schemas.microsoft.com/office/drawing/2014/main" id="{285086A1-DF66-3E41-A600-D9BF2DFB072E}"/>
              </a:ext>
            </a:extLst>
          </p:cNvPr>
          <p:cNvSpPr/>
          <p:nvPr/>
        </p:nvSpPr>
        <p:spPr>
          <a:xfrm>
            <a:off x="478218" y="1469191"/>
            <a:ext cx="11014844" cy="4524315"/>
          </a:xfrm>
          <a:prstGeom prst="rect">
            <a:avLst/>
          </a:prstGeom>
        </p:spPr>
        <p:txBody>
          <a:bodyPr wrap="square">
            <a:spAutoFit/>
          </a:bodyPr>
          <a:lstStyle/>
          <a:p>
            <a:pPr>
              <a:buSzPct val="125000"/>
              <a:defRPr b="0"/>
            </a:pPr>
            <a:r>
              <a:rPr lang="es-CO" sz="1600" dirty="0">
                <a:latin typeface="Helvetica Neue" panose="02000503000000020004" pitchFamily="2" charset="0"/>
                <a:ea typeface="Helvetica Neue" panose="02000503000000020004" pitchFamily="2" charset="0"/>
                <a:cs typeface="Helvetica Neue" panose="02000503000000020004" pitchFamily="2" charset="0"/>
              </a:rPr>
              <a:t>La Sociedad Colombiana de Arquitectos (SCA) de acuerdo al reglamento del Premio a la Excelencia en la Arquitectura Sostenible y con el fin de mantener unas normas de presentación universales para todos los concursantes, señala</a:t>
            </a:r>
          </a:p>
          <a:p>
            <a:pPr>
              <a:buSzPct val="125000"/>
              <a:defRPr b="0"/>
            </a:pPr>
            <a:endParaRPr lang="es-CO" sz="1600" dirty="0">
              <a:latin typeface="Helvetica Neue" panose="02000503000000020004" pitchFamily="2" charset="0"/>
              <a:ea typeface="Helvetica Neue" panose="02000503000000020004" pitchFamily="2" charset="0"/>
              <a:cs typeface="Helvetica Neue" panose="02000503000000020004" pitchFamily="2" charset="0"/>
            </a:endParaRPr>
          </a:p>
          <a:p>
            <a:pPr marL="457200" indent="-457200">
              <a:buSzPct val="125000"/>
              <a:buFont typeface="Arial" pitchFamily="34" charset="0"/>
              <a:buChar char="•"/>
              <a:defRPr b="0"/>
            </a:pPr>
            <a:r>
              <a:rPr lang="es-CO" sz="1600" dirty="0">
                <a:latin typeface="Helvetica Neue" panose="02000503000000020004" pitchFamily="2" charset="0"/>
                <a:ea typeface="Helvetica Neue" panose="02000503000000020004" pitchFamily="2" charset="0"/>
                <a:cs typeface="Helvetica Neue" panose="02000503000000020004" pitchFamily="2" charset="0"/>
              </a:rPr>
              <a:t>El número total de </a:t>
            </a:r>
            <a:r>
              <a:rPr lang="es-CO" sz="1600" dirty="0" err="1">
                <a:latin typeface="Helvetica Neue" panose="02000503000000020004" pitchFamily="2" charset="0"/>
                <a:ea typeface="Helvetica Neue" panose="02000503000000020004" pitchFamily="2" charset="0"/>
                <a:cs typeface="Helvetica Neue" panose="02000503000000020004" pitchFamily="2" charset="0"/>
              </a:rPr>
              <a:t>slides</a:t>
            </a:r>
            <a:r>
              <a:rPr lang="es-CO" sz="1600" dirty="0">
                <a:latin typeface="Helvetica Neue" panose="02000503000000020004" pitchFamily="2" charset="0"/>
                <a:ea typeface="Helvetica Neue" panose="02000503000000020004" pitchFamily="2" charset="0"/>
                <a:cs typeface="Helvetica Neue" panose="02000503000000020004" pitchFamily="2" charset="0"/>
              </a:rPr>
              <a:t> con el cual se realizará el juzgamiento es de 25. Estas están distribuidas de la siguiente forma:</a:t>
            </a:r>
          </a:p>
          <a:p>
            <a:pPr marL="742950" indent="-742950">
              <a:buSzPct val="125000"/>
              <a:buFont typeface="Wingdings" pitchFamily="2" charset="2"/>
              <a:buChar char="Ø"/>
              <a:defRPr b="0"/>
            </a:pPr>
            <a:r>
              <a:rPr lang="es-CO" sz="1600" dirty="0">
                <a:latin typeface="Helvetica Neue" panose="02000503000000020004" pitchFamily="2" charset="0"/>
                <a:ea typeface="Helvetica Neue" panose="02000503000000020004" pitchFamily="2" charset="0"/>
                <a:cs typeface="Helvetica Neue" panose="02000503000000020004" pitchFamily="2" charset="0"/>
              </a:rPr>
              <a:t>5 </a:t>
            </a:r>
            <a:r>
              <a:rPr lang="es-CO" sz="1600" dirty="0" err="1">
                <a:latin typeface="Helvetica Neue" panose="02000503000000020004" pitchFamily="2" charset="0"/>
                <a:ea typeface="Helvetica Neue" panose="02000503000000020004" pitchFamily="2" charset="0"/>
                <a:cs typeface="Helvetica Neue" panose="02000503000000020004" pitchFamily="2" charset="0"/>
              </a:rPr>
              <a:t>Slides</a:t>
            </a:r>
            <a:r>
              <a:rPr lang="es-CO" sz="1600" dirty="0">
                <a:latin typeface="Helvetica Neue" panose="02000503000000020004" pitchFamily="2" charset="0"/>
                <a:ea typeface="Helvetica Neue" panose="02000503000000020004" pitchFamily="2" charset="0"/>
                <a:cs typeface="Helvetica Neue" panose="02000503000000020004" pitchFamily="2" charset="0"/>
              </a:rPr>
              <a:t>: portadas y divisiones. </a:t>
            </a:r>
          </a:p>
          <a:p>
            <a:pPr marL="742950" indent="-742950">
              <a:buSzPct val="125000"/>
              <a:buFont typeface="Wingdings" pitchFamily="2" charset="2"/>
              <a:buChar char="Ø"/>
              <a:defRPr b="0"/>
            </a:pPr>
            <a:r>
              <a:rPr lang="es-CO" sz="1600" dirty="0">
                <a:latin typeface="Helvetica Neue" panose="02000503000000020004" pitchFamily="2" charset="0"/>
                <a:ea typeface="Helvetica Neue" panose="02000503000000020004" pitchFamily="2" charset="0"/>
                <a:cs typeface="Helvetica Neue" panose="02000503000000020004" pitchFamily="2" charset="0"/>
              </a:rPr>
              <a:t>3 </a:t>
            </a:r>
            <a:r>
              <a:rPr lang="es-CO" sz="1600" dirty="0" err="1">
                <a:latin typeface="Helvetica Neue" panose="02000503000000020004" pitchFamily="2" charset="0"/>
                <a:ea typeface="Helvetica Neue" panose="02000503000000020004" pitchFamily="2" charset="0"/>
                <a:cs typeface="Helvetica Neue" panose="02000503000000020004" pitchFamily="2" charset="0"/>
              </a:rPr>
              <a:t>Slides</a:t>
            </a:r>
            <a:r>
              <a:rPr lang="es-CO" sz="1600" dirty="0">
                <a:latin typeface="Helvetica Neue" panose="02000503000000020004" pitchFamily="2" charset="0"/>
                <a:ea typeface="Helvetica Neue" panose="02000503000000020004" pitchFamily="2" charset="0"/>
                <a:cs typeface="Helvetica Neue" panose="02000503000000020004" pitchFamily="2" charset="0"/>
              </a:rPr>
              <a:t>: Memoria descriptiva. Se deberá incluir la ubicación del proyecto (ciudad).</a:t>
            </a:r>
          </a:p>
          <a:p>
            <a:pPr marL="742950" indent="-742950">
              <a:buSzPct val="125000"/>
              <a:buFont typeface="Wingdings" pitchFamily="2" charset="2"/>
              <a:buChar char="Ø"/>
              <a:defRPr b="0"/>
            </a:pPr>
            <a:r>
              <a:rPr lang="es-CO" sz="1600" dirty="0">
                <a:latin typeface="Helvetica Neue" panose="02000503000000020004" pitchFamily="2" charset="0"/>
                <a:ea typeface="Helvetica Neue" panose="02000503000000020004" pitchFamily="2" charset="0"/>
                <a:cs typeface="Helvetica Neue" panose="02000503000000020004" pitchFamily="2" charset="0"/>
              </a:rPr>
              <a:t>17 </a:t>
            </a:r>
            <a:r>
              <a:rPr lang="es-CO" sz="1600" dirty="0" err="1">
                <a:latin typeface="Helvetica Neue" panose="02000503000000020004" pitchFamily="2" charset="0"/>
                <a:ea typeface="Helvetica Neue" panose="02000503000000020004" pitchFamily="2" charset="0"/>
                <a:cs typeface="Helvetica Neue" panose="02000503000000020004" pitchFamily="2" charset="0"/>
              </a:rPr>
              <a:t>Slides</a:t>
            </a:r>
            <a:r>
              <a:rPr lang="es-CO" sz="1600" dirty="0">
                <a:latin typeface="Helvetica Neue" panose="02000503000000020004" pitchFamily="2" charset="0"/>
                <a:ea typeface="Helvetica Neue" panose="02000503000000020004" pitchFamily="2" charset="0"/>
                <a:cs typeface="Helvetica Neue" panose="02000503000000020004" pitchFamily="2" charset="0"/>
              </a:rPr>
              <a:t>: Imágenes, planos, renders etc. Alguno de los planos deberá incluir la localización y orientación del proyecto.</a:t>
            </a:r>
          </a:p>
          <a:p>
            <a:pPr marL="742950" indent="-742950">
              <a:buSzPct val="125000"/>
              <a:buFont typeface="Wingdings" pitchFamily="2" charset="2"/>
              <a:buChar char="Ø"/>
              <a:defRPr b="0"/>
            </a:pPr>
            <a:r>
              <a:rPr lang="es-CO" sz="1600" dirty="0">
                <a:latin typeface="Helvetica Neue" panose="02000503000000020004" pitchFamily="2" charset="0"/>
              </a:rPr>
              <a:t>La presentación deberá reflejar las principales estrategias de sostenibilidad empleadas en cada uno de los criterios: Habitabilidad, Eco eficiencia y rentabilidad</a:t>
            </a:r>
          </a:p>
          <a:p>
            <a:pPr marL="742950" indent="-742950">
              <a:buSzPct val="125000"/>
              <a:buFont typeface="Arial" pitchFamily="34" charset="0"/>
              <a:buChar char="•"/>
              <a:defRPr b="0"/>
            </a:pPr>
            <a:r>
              <a:rPr lang="es-CO" sz="1600" dirty="0">
                <a:latin typeface="Helvetica Neue" panose="02000503000000020004" pitchFamily="2" charset="0"/>
                <a:ea typeface="Helvetica Neue" panose="02000503000000020004" pitchFamily="2" charset="0"/>
                <a:cs typeface="Helvetica Neue" panose="02000503000000020004" pitchFamily="2" charset="0"/>
              </a:rPr>
              <a:t>No se podrá modificar el orden antes señalado. </a:t>
            </a:r>
          </a:p>
          <a:p>
            <a:pPr marL="742950" indent="-742950">
              <a:buSzPct val="125000"/>
              <a:buFont typeface="Arial" pitchFamily="34" charset="0"/>
              <a:buChar char="•"/>
              <a:defRPr b="0"/>
            </a:pPr>
            <a:r>
              <a:rPr lang="es-CO" sz="1600" dirty="0">
                <a:latin typeface="Helvetica Neue" panose="02000503000000020004" pitchFamily="2" charset="0"/>
                <a:ea typeface="Helvetica Neue" panose="02000503000000020004" pitchFamily="2" charset="0"/>
                <a:cs typeface="Helvetica Neue" panose="02000503000000020004" pitchFamily="2" charset="0"/>
              </a:rPr>
              <a:t>No se podrán presentar un </a:t>
            </a:r>
            <a:r>
              <a:rPr lang="es-CO" sz="1600" dirty="0">
                <a:effectLst>
                  <a:outerShdw blurRad="38100" dist="38100" dir="2700000" algn="tl">
                    <a:srgbClr val="000000">
                      <a:alpha val="43137"/>
                    </a:srgbClr>
                  </a:outerShdw>
                </a:effectLst>
                <a:latin typeface="Helvetica Neue" panose="02000503000000020004" pitchFamily="2" charset="0"/>
                <a:ea typeface="Helvetica Neue" panose="02000503000000020004" pitchFamily="2" charset="0"/>
                <a:cs typeface="Helvetica Neue" panose="02000503000000020004" pitchFamily="2" charset="0"/>
              </a:rPr>
              <a:t>mayor número </a:t>
            </a:r>
            <a:r>
              <a:rPr lang="es-CO" sz="1600" dirty="0">
                <a:latin typeface="Helvetica Neue" panose="02000503000000020004" pitchFamily="2" charset="0"/>
                <a:ea typeface="Helvetica Neue" panose="02000503000000020004" pitchFamily="2" charset="0"/>
                <a:cs typeface="Helvetica Neue" panose="02000503000000020004" pitchFamily="2" charset="0"/>
              </a:rPr>
              <a:t>de </a:t>
            </a:r>
            <a:r>
              <a:rPr lang="es-CO" sz="1600" dirty="0" err="1">
                <a:latin typeface="Helvetica Neue" panose="02000503000000020004" pitchFamily="2" charset="0"/>
                <a:ea typeface="Helvetica Neue" panose="02000503000000020004" pitchFamily="2" charset="0"/>
                <a:cs typeface="Helvetica Neue" panose="02000503000000020004" pitchFamily="2" charset="0"/>
              </a:rPr>
              <a:t>slides</a:t>
            </a:r>
            <a:r>
              <a:rPr lang="es-CO" sz="1600" dirty="0">
                <a:latin typeface="Helvetica Neue" panose="02000503000000020004" pitchFamily="2" charset="0"/>
                <a:ea typeface="Helvetica Neue" panose="02000503000000020004" pitchFamily="2" charset="0"/>
                <a:cs typeface="Helvetica Neue" panose="02000503000000020004" pitchFamily="2" charset="0"/>
              </a:rPr>
              <a:t> en ninguna de las divisiones antes presentadas. </a:t>
            </a:r>
          </a:p>
          <a:p>
            <a:pPr marL="742950" indent="-742950">
              <a:buSzPct val="125000"/>
              <a:buFont typeface="Arial" pitchFamily="34" charset="0"/>
              <a:buChar char="•"/>
              <a:defRPr b="0"/>
            </a:pPr>
            <a:r>
              <a:rPr lang="es-CO" sz="1600" dirty="0">
                <a:latin typeface="Helvetica Neue" panose="02000503000000020004" pitchFamily="2" charset="0"/>
                <a:ea typeface="Helvetica Neue" panose="02000503000000020004" pitchFamily="2" charset="0"/>
                <a:cs typeface="Helvetica Neue" panose="02000503000000020004" pitchFamily="2" charset="0"/>
              </a:rPr>
              <a:t>No se podrá modificar el tamaño, ni la fuente presentada. </a:t>
            </a:r>
          </a:p>
          <a:p>
            <a:pPr marL="742950" indent="-742950">
              <a:buSzPct val="125000"/>
              <a:buFont typeface="Arial" pitchFamily="34" charset="0"/>
              <a:buChar char="•"/>
              <a:defRPr b="0"/>
            </a:pPr>
            <a:r>
              <a:rPr lang="es-CO" sz="1600" dirty="0">
                <a:latin typeface="Helvetica Neue" panose="02000503000000020004" pitchFamily="2" charset="0"/>
                <a:ea typeface="Helvetica Neue" panose="02000503000000020004" pitchFamily="2" charset="0"/>
                <a:cs typeface="Helvetica Neue" panose="02000503000000020004" pitchFamily="2" charset="0"/>
              </a:rPr>
              <a:t>Una vez se realice la modificación de la plantilla está se deberá guardar en formato PDF.</a:t>
            </a:r>
          </a:p>
          <a:p>
            <a:pPr marL="742950" indent="-742950">
              <a:buSzPct val="125000"/>
              <a:buFont typeface="Arial" pitchFamily="34" charset="0"/>
              <a:buChar char="•"/>
              <a:defRPr b="0"/>
            </a:pPr>
            <a:r>
              <a:rPr lang="es-CO" sz="1600" dirty="0">
                <a:latin typeface="Helvetica Neue" panose="02000503000000020004" pitchFamily="2" charset="0"/>
                <a:ea typeface="Helvetica Neue" panose="02000503000000020004" pitchFamily="2" charset="0"/>
                <a:cs typeface="Helvetica Neue" panose="02000503000000020004" pitchFamily="2" charset="0"/>
              </a:rPr>
              <a:t>El tamaño del archivo no podrá ser superior a 300 MB. </a:t>
            </a:r>
          </a:p>
          <a:p>
            <a:pPr marL="742950" indent="-742950">
              <a:buSzPct val="125000"/>
              <a:buFont typeface="Arial" pitchFamily="34" charset="0"/>
              <a:buChar char="•"/>
              <a:defRPr b="0"/>
            </a:pPr>
            <a:r>
              <a:rPr lang="es-CO" sz="1600" dirty="0">
                <a:latin typeface="Helvetica Neue" panose="02000503000000020004" pitchFamily="2" charset="0"/>
                <a:ea typeface="Helvetica Neue" panose="02000503000000020004" pitchFamily="2" charset="0"/>
                <a:cs typeface="Helvetica Neue" panose="02000503000000020004" pitchFamily="2" charset="0"/>
              </a:rPr>
              <a:t>Una vez finalizado el proceso la plataforma enviará un mensaje solicitando cualquier subsanación o habilitando la participación del concursante. </a:t>
            </a:r>
          </a:p>
        </p:txBody>
      </p:sp>
      <p:sp>
        <p:nvSpPr>
          <p:cNvPr id="4" name="Lorem ipsum dolor sit amet">
            <a:extLst>
              <a:ext uri="{FF2B5EF4-FFF2-40B4-BE49-F238E27FC236}">
                <a16:creationId xmlns:a16="http://schemas.microsoft.com/office/drawing/2014/main" id="{EFA1290B-E035-214F-AB30-D4A74508B294}"/>
              </a:ext>
            </a:extLst>
          </p:cNvPr>
          <p:cNvSpPr txBox="1"/>
          <p:nvPr/>
        </p:nvSpPr>
        <p:spPr>
          <a:xfrm>
            <a:off x="478218" y="6037847"/>
            <a:ext cx="4573314" cy="4103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000" b="0"/>
            </a:lvl1pPr>
          </a:lstStyle>
          <a:p>
            <a:r>
              <a:rPr lang="es-CO" sz="2000" b="1" dirty="0">
                <a:solidFill>
                  <a:srgbClr val="FF0000"/>
                </a:solidFill>
              </a:rPr>
              <a:t>NO OLVIDES ELIMINAR ESTE SLIDE</a:t>
            </a:r>
            <a:endParaRPr sz="2000" b="1" dirty="0">
              <a:solidFill>
                <a:srgbClr val="FF0000"/>
              </a:solidFill>
            </a:endParaRPr>
          </a:p>
        </p:txBody>
      </p:sp>
    </p:spTree>
    <p:extLst>
      <p:ext uri="{BB962C8B-B14F-4D97-AF65-F5344CB8AC3E}">
        <p14:creationId xmlns:p14="http://schemas.microsoft.com/office/powerpoint/2010/main" val="3943879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0699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57905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1685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2892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70102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64826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504764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61842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87703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1449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62007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74244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79577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08123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14585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4699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5610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E40E6262-D8B7-5A42-9CEE-DBC45F6F80DF}"/>
              </a:ext>
            </a:extLst>
          </p:cNvPr>
          <p:cNvSpPr txBox="1"/>
          <p:nvPr/>
        </p:nvSpPr>
        <p:spPr>
          <a:xfrm>
            <a:off x="588578" y="504498"/>
            <a:ext cx="10794125" cy="769441"/>
          </a:xfrm>
          <a:prstGeom prst="rect">
            <a:avLst/>
          </a:prstGeom>
          <a:noFill/>
        </p:spPr>
        <p:txBody>
          <a:bodyPr wrap="square" rtlCol="0">
            <a:spAutoFit/>
          </a:bodyPr>
          <a:lstStyle/>
          <a:p>
            <a:r>
              <a:rPr lang="es-CO" sz="4400" b="1" dirty="0">
                <a:solidFill>
                  <a:schemeClr val="bg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CODIGO DEL PROYECTO</a:t>
            </a:r>
          </a:p>
        </p:txBody>
      </p:sp>
      <p:sp>
        <p:nvSpPr>
          <p:cNvPr id="3" name="CuadroTexto 2">
            <a:extLst>
              <a:ext uri="{FF2B5EF4-FFF2-40B4-BE49-F238E27FC236}">
                <a16:creationId xmlns:a16="http://schemas.microsoft.com/office/drawing/2014/main" id="{FD4C94CF-168A-1B49-AC6B-343E8E833E48}"/>
              </a:ext>
            </a:extLst>
          </p:cNvPr>
          <p:cNvSpPr txBox="1"/>
          <p:nvPr/>
        </p:nvSpPr>
        <p:spPr>
          <a:xfrm>
            <a:off x="7822542" y="2659559"/>
            <a:ext cx="7120322" cy="769441"/>
          </a:xfrm>
          <a:prstGeom prst="rect">
            <a:avLst/>
          </a:prstGeom>
          <a:noFill/>
        </p:spPr>
        <p:txBody>
          <a:bodyPr wrap="square" rtlCol="0">
            <a:spAutoFit/>
          </a:bodyPr>
          <a:lstStyle/>
          <a:p>
            <a:r>
              <a:rPr lang="es-CO" sz="4400" b="1" dirty="0">
                <a:solidFill>
                  <a:schemeClr val="bg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CATEGORÍA</a:t>
            </a:r>
          </a:p>
        </p:txBody>
      </p:sp>
    </p:spTree>
    <p:extLst>
      <p:ext uri="{BB962C8B-B14F-4D97-AF65-F5344CB8AC3E}">
        <p14:creationId xmlns:p14="http://schemas.microsoft.com/office/powerpoint/2010/main" val="2208825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C98B129D-5A83-C246-B907-1089FAD24310}"/>
              </a:ext>
            </a:extLst>
          </p:cNvPr>
          <p:cNvSpPr txBox="1"/>
          <p:nvPr/>
        </p:nvSpPr>
        <p:spPr>
          <a:xfrm>
            <a:off x="588578" y="504498"/>
            <a:ext cx="10794125" cy="769441"/>
          </a:xfrm>
          <a:prstGeom prst="rect">
            <a:avLst/>
          </a:prstGeom>
          <a:noFill/>
        </p:spPr>
        <p:txBody>
          <a:bodyPr wrap="square" rtlCol="0">
            <a:spAutoFit/>
          </a:bodyPr>
          <a:lstStyle/>
          <a:p>
            <a:r>
              <a:rPr lang="es-CO" sz="4400" b="1" dirty="0">
                <a:latin typeface="Helvetica Neue Condensed" panose="02000503000000020004" pitchFamily="2" charset="0"/>
                <a:ea typeface="Helvetica Neue Condensed" panose="02000503000000020004" pitchFamily="2" charset="0"/>
                <a:cs typeface="Helvetica Neue Condensed" panose="02000503000000020004" pitchFamily="2" charset="0"/>
              </a:rPr>
              <a:t>I. MEMORIA DESCRIPTIVA</a:t>
            </a:r>
          </a:p>
        </p:txBody>
      </p:sp>
    </p:spTree>
    <p:extLst>
      <p:ext uri="{BB962C8B-B14F-4D97-AF65-F5344CB8AC3E}">
        <p14:creationId xmlns:p14="http://schemas.microsoft.com/office/powerpoint/2010/main" val="553780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C98B129D-5A83-C246-B907-1089FAD24310}"/>
              </a:ext>
            </a:extLst>
          </p:cNvPr>
          <p:cNvSpPr txBox="1"/>
          <p:nvPr/>
        </p:nvSpPr>
        <p:spPr>
          <a:xfrm>
            <a:off x="588578" y="504498"/>
            <a:ext cx="10794125" cy="769441"/>
          </a:xfrm>
          <a:prstGeom prst="rect">
            <a:avLst/>
          </a:prstGeom>
          <a:noFill/>
        </p:spPr>
        <p:txBody>
          <a:bodyPr wrap="square" rtlCol="0">
            <a:spAutoFit/>
          </a:bodyPr>
          <a:lstStyle/>
          <a:p>
            <a:r>
              <a:rPr lang="es-CO" sz="4400" b="1" dirty="0">
                <a:latin typeface="Helvetica Neue Condensed" panose="02000503000000020004" pitchFamily="2" charset="0"/>
                <a:ea typeface="Helvetica Neue Condensed" panose="02000503000000020004" pitchFamily="2" charset="0"/>
                <a:cs typeface="Helvetica Neue Condensed" panose="02000503000000020004" pitchFamily="2" charset="0"/>
              </a:rPr>
              <a:t>I. MEMORIA DESCRIPTIVA</a:t>
            </a:r>
          </a:p>
        </p:txBody>
      </p:sp>
    </p:spTree>
    <p:extLst>
      <p:ext uri="{BB962C8B-B14F-4D97-AF65-F5344CB8AC3E}">
        <p14:creationId xmlns:p14="http://schemas.microsoft.com/office/powerpoint/2010/main" val="2066587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C98B129D-5A83-C246-B907-1089FAD24310}"/>
              </a:ext>
            </a:extLst>
          </p:cNvPr>
          <p:cNvSpPr txBox="1"/>
          <p:nvPr/>
        </p:nvSpPr>
        <p:spPr>
          <a:xfrm>
            <a:off x="588578" y="504498"/>
            <a:ext cx="10794125" cy="769441"/>
          </a:xfrm>
          <a:prstGeom prst="rect">
            <a:avLst/>
          </a:prstGeom>
          <a:noFill/>
        </p:spPr>
        <p:txBody>
          <a:bodyPr wrap="square" rtlCol="0">
            <a:spAutoFit/>
          </a:bodyPr>
          <a:lstStyle/>
          <a:p>
            <a:r>
              <a:rPr lang="es-CO" sz="4400" b="1" dirty="0">
                <a:latin typeface="Helvetica Neue Condensed" panose="02000503000000020004" pitchFamily="2" charset="0"/>
                <a:ea typeface="Helvetica Neue Condensed" panose="02000503000000020004" pitchFamily="2" charset="0"/>
                <a:cs typeface="Helvetica Neue Condensed" panose="02000503000000020004" pitchFamily="2" charset="0"/>
              </a:rPr>
              <a:t>I. MEMORIA DESCRIPTIVA</a:t>
            </a:r>
          </a:p>
        </p:txBody>
      </p:sp>
    </p:spTree>
    <p:extLst>
      <p:ext uri="{BB962C8B-B14F-4D97-AF65-F5344CB8AC3E}">
        <p14:creationId xmlns:p14="http://schemas.microsoft.com/office/powerpoint/2010/main" val="1294772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BDE2A065-2A88-664B-8067-70A4C098C809}"/>
              </a:ext>
            </a:extLst>
          </p:cNvPr>
          <p:cNvSpPr txBox="1"/>
          <p:nvPr/>
        </p:nvSpPr>
        <p:spPr>
          <a:xfrm>
            <a:off x="698937" y="2471084"/>
            <a:ext cx="10794125" cy="769441"/>
          </a:xfrm>
          <a:prstGeom prst="rect">
            <a:avLst/>
          </a:prstGeom>
          <a:noFill/>
        </p:spPr>
        <p:txBody>
          <a:bodyPr wrap="square" rtlCol="0">
            <a:spAutoFit/>
          </a:bodyPr>
          <a:lstStyle/>
          <a:p>
            <a:r>
              <a:rPr lang="es-CO" sz="4400" b="1" dirty="0">
                <a:solidFill>
                  <a:schemeClr val="bg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II. IMÁGENES, PLANOS Y RENDERS.</a:t>
            </a:r>
          </a:p>
        </p:txBody>
      </p:sp>
    </p:spTree>
    <p:extLst>
      <p:ext uri="{BB962C8B-B14F-4D97-AF65-F5344CB8AC3E}">
        <p14:creationId xmlns:p14="http://schemas.microsoft.com/office/powerpoint/2010/main" val="1512288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C9175D69-330F-514A-A04F-121D9812B7CE}"/>
              </a:ext>
            </a:extLst>
          </p:cNvPr>
          <p:cNvSpPr/>
          <p:nvPr/>
        </p:nvSpPr>
        <p:spPr>
          <a:xfrm>
            <a:off x="325818" y="2180391"/>
            <a:ext cx="11014844" cy="1323439"/>
          </a:xfrm>
          <a:prstGeom prst="rect">
            <a:avLst/>
          </a:prstGeom>
        </p:spPr>
        <p:txBody>
          <a:bodyPr wrap="square">
            <a:spAutoFit/>
          </a:bodyPr>
          <a:lstStyle/>
          <a:p>
            <a:pPr algn="ctr">
              <a:buSzPct val="125000"/>
              <a:defRPr b="0"/>
            </a:pPr>
            <a:r>
              <a:rPr lang="es-CO" sz="2000" dirty="0">
                <a:latin typeface="Helvetica Neue" panose="02000503000000020004" pitchFamily="2" charset="0"/>
                <a:ea typeface="Helvetica Neue" panose="02000503000000020004" pitchFamily="2" charset="0"/>
                <a:cs typeface="Helvetica Neue" panose="02000503000000020004" pitchFamily="2" charset="0"/>
              </a:rPr>
              <a:t>LAS SIGUIENTES DIAPOSITIVAS PUEDEN SER USADAS EN FORMATO LIBRE PARA MOSTRAR LAS CARACTERISTICAS MÁS IMPORTANTES DE SU PROYECTO. ESTE MATERIAL SERÁ UTILIZADO DURANTE EL PROCESO DE EVALUACIÓN POR PARTE DEL JURADO. </a:t>
            </a:r>
          </a:p>
        </p:txBody>
      </p:sp>
    </p:spTree>
    <p:extLst>
      <p:ext uri="{BB962C8B-B14F-4D97-AF65-F5344CB8AC3E}">
        <p14:creationId xmlns:p14="http://schemas.microsoft.com/office/powerpoint/2010/main" val="14295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589323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TotalTime>
  <Words>283</Words>
  <Application>Microsoft Macintosh PowerPoint</Application>
  <PresentationFormat>Panorámica</PresentationFormat>
  <Paragraphs>22</Paragraphs>
  <Slides>25</Slides>
  <Notes>0</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25</vt:i4>
      </vt:variant>
    </vt:vector>
  </HeadingPairs>
  <TitlesOfParts>
    <vt:vector size="33" baseType="lpstr">
      <vt:lpstr>Arial</vt:lpstr>
      <vt:lpstr>Calibri</vt:lpstr>
      <vt:lpstr>Calibri Light</vt:lpstr>
      <vt:lpstr>Helvetica Neue</vt:lpstr>
      <vt:lpstr>Helvetica Neue Condensed</vt:lpstr>
      <vt:lpstr>Wingdings</vt:lpstr>
      <vt:lpstr>Tema de Office</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Julio Felipe Herrera Romero</dc:creator>
  <cp:lastModifiedBy>Felipe Enciso</cp:lastModifiedBy>
  <cp:revision>11</cp:revision>
  <dcterms:created xsi:type="dcterms:W3CDTF">2021-06-30T02:21:08Z</dcterms:created>
  <dcterms:modified xsi:type="dcterms:W3CDTF">2022-06-02T21:23:46Z</dcterms:modified>
</cp:coreProperties>
</file>