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7" r:id="rId4"/>
    <p:sldId id="260" r:id="rId5"/>
    <p:sldId id="259" r:id="rId6"/>
    <p:sldId id="263" r:id="rId7"/>
    <p:sldId id="264" r:id="rId8"/>
    <p:sldId id="265" r:id="rId9"/>
    <p:sldId id="266" r:id="rId10"/>
    <p:sldId id="279" r:id="rId11"/>
    <p:sldId id="271" r:id="rId12"/>
    <p:sldId id="295" r:id="rId13"/>
    <p:sldId id="298" r:id="rId14"/>
    <p:sldId id="296" r:id="rId15"/>
    <p:sldId id="280" r:id="rId16"/>
    <p:sldId id="299" r:id="rId17"/>
    <p:sldId id="297" r:id="rId18"/>
    <p:sldId id="294" r:id="rId19"/>
    <p:sldId id="300" r:id="rId2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700"/>
  </p:normalViewPr>
  <p:slideViewPr>
    <p:cSldViewPr snapToGrid="0" snapToObjects="1">
      <p:cViewPr>
        <p:scale>
          <a:sx n="100" d="100"/>
          <a:sy n="100" d="100"/>
        </p:scale>
        <p:origin x="1464" y="2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2089F3-B8EA-0A41-A101-F2393DEB69AB}"/>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S_tradnl"/>
          </a:p>
        </p:txBody>
      </p:sp>
      <p:sp>
        <p:nvSpPr>
          <p:cNvPr id="3" name="Subtítulo 2">
            <a:extLst>
              <a:ext uri="{FF2B5EF4-FFF2-40B4-BE49-F238E27FC236}">
                <a16:creationId xmlns:a16="http://schemas.microsoft.com/office/drawing/2014/main" id="{B867DEAA-A49D-A042-AE83-C32D3E2AD6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S_tradnl"/>
          </a:p>
        </p:txBody>
      </p:sp>
      <p:sp>
        <p:nvSpPr>
          <p:cNvPr id="4" name="Marcador de fecha 3">
            <a:extLst>
              <a:ext uri="{FF2B5EF4-FFF2-40B4-BE49-F238E27FC236}">
                <a16:creationId xmlns:a16="http://schemas.microsoft.com/office/drawing/2014/main" id="{ED3BB5A8-10E2-494C-96F9-2C7667098A9B}"/>
              </a:ext>
            </a:extLst>
          </p:cNvPr>
          <p:cNvSpPr>
            <a:spLocks noGrp="1"/>
          </p:cNvSpPr>
          <p:nvPr>
            <p:ph type="dt" sz="half" idx="10"/>
          </p:nvPr>
        </p:nvSpPr>
        <p:spPr/>
        <p:txBody>
          <a:bodyPr/>
          <a:lstStyle/>
          <a:p>
            <a:fld id="{D660CBF3-BA9C-1F47-BB40-D2AD449701BF}" type="datetimeFigureOut">
              <a:t>4/03/22</a:t>
            </a:fld>
            <a:endParaRPr lang="es-ES_tradnl"/>
          </a:p>
        </p:txBody>
      </p:sp>
      <p:sp>
        <p:nvSpPr>
          <p:cNvPr id="5" name="Marcador de pie de página 4">
            <a:extLst>
              <a:ext uri="{FF2B5EF4-FFF2-40B4-BE49-F238E27FC236}">
                <a16:creationId xmlns:a16="http://schemas.microsoft.com/office/drawing/2014/main" id="{8B1E2344-BF7E-C44A-8606-63EAF634BCB2}"/>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5E18FE68-B808-FB40-8874-32CEED583DDB}"/>
              </a:ext>
            </a:extLst>
          </p:cNvPr>
          <p:cNvSpPr>
            <a:spLocks noGrp="1"/>
          </p:cNvSpPr>
          <p:nvPr>
            <p:ph type="sldNum" sz="quarter" idx="12"/>
          </p:nvPr>
        </p:nvSpPr>
        <p:spPr/>
        <p:txBody>
          <a:bodyPr/>
          <a:lstStyle/>
          <a:p>
            <a:fld id="{448FF0F5-9A21-0E4B-9EDB-02F6D4B26FE5}" type="slidenum">
              <a:t>‹Nº›</a:t>
            </a:fld>
            <a:endParaRPr lang="es-ES_tradnl"/>
          </a:p>
        </p:txBody>
      </p:sp>
    </p:spTree>
    <p:extLst>
      <p:ext uri="{BB962C8B-B14F-4D97-AF65-F5344CB8AC3E}">
        <p14:creationId xmlns:p14="http://schemas.microsoft.com/office/powerpoint/2010/main" val="396324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6B63F6-D9C2-DB4F-939F-6FCC94D39FCF}"/>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D6AEE20C-F7BD-6143-89A9-DAAECC457A68}"/>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566CD605-13B5-8C4D-B9FA-C9FF8952795A}"/>
              </a:ext>
            </a:extLst>
          </p:cNvPr>
          <p:cNvSpPr>
            <a:spLocks noGrp="1"/>
          </p:cNvSpPr>
          <p:nvPr>
            <p:ph type="dt" sz="half" idx="10"/>
          </p:nvPr>
        </p:nvSpPr>
        <p:spPr/>
        <p:txBody>
          <a:bodyPr/>
          <a:lstStyle/>
          <a:p>
            <a:fld id="{D660CBF3-BA9C-1F47-BB40-D2AD449701BF}" type="datetimeFigureOut">
              <a:t>4/03/22</a:t>
            </a:fld>
            <a:endParaRPr lang="es-ES_tradnl"/>
          </a:p>
        </p:txBody>
      </p:sp>
      <p:sp>
        <p:nvSpPr>
          <p:cNvPr id="5" name="Marcador de pie de página 4">
            <a:extLst>
              <a:ext uri="{FF2B5EF4-FFF2-40B4-BE49-F238E27FC236}">
                <a16:creationId xmlns:a16="http://schemas.microsoft.com/office/drawing/2014/main" id="{49FABB65-98EB-DC40-9317-3DF5123B6A74}"/>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8BD40BAD-262F-B740-91DF-FBB0A7DED209}"/>
              </a:ext>
            </a:extLst>
          </p:cNvPr>
          <p:cNvSpPr>
            <a:spLocks noGrp="1"/>
          </p:cNvSpPr>
          <p:nvPr>
            <p:ph type="sldNum" sz="quarter" idx="12"/>
          </p:nvPr>
        </p:nvSpPr>
        <p:spPr/>
        <p:txBody>
          <a:bodyPr/>
          <a:lstStyle/>
          <a:p>
            <a:fld id="{448FF0F5-9A21-0E4B-9EDB-02F6D4B26FE5}" type="slidenum">
              <a:t>‹Nº›</a:t>
            </a:fld>
            <a:endParaRPr lang="es-ES_tradnl"/>
          </a:p>
        </p:txBody>
      </p:sp>
    </p:spTree>
    <p:extLst>
      <p:ext uri="{BB962C8B-B14F-4D97-AF65-F5344CB8AC3E}">
        <p14:creationId xmlns:p14="http://schemas.microsoft.com/office/powerpoint/2010/main" val="745194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2B9D376-22EC-674B-BC3A-B1053C4296E9}"/>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3A3BDC22-6359-C54D-B329-1D42BAD27052}"/>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07BB2CA1-BABB-9047-AED7-C5663DF625BA}"/>
              </a:ext>
            </a:extLst>
          </p:cNvPr>
          <p:cNvSpPr>
            <a:spLocks noGrp="1"/>
          </p:cNvSpPr>
          <p:nvPr>
            <p:ph type="dt" sz="half" idx="10"/>
          </p:nvPr>
        </p:nvSpPr>
        <p:spPr/>
        <p:txBody>
          <a:bodyPr/>
          <a:lstStyle/>
          <a:p>
            <a:fld id="{D660CBF3-BA9C-1F47-BB40-D2AD449701BF}" type="datetimeFigureOut">
              <a:t>4/03/22</a:t>
            </a:fld>
            <a:endParaRPr lang="es-ES_tradnl"/>
          </a:p>
        </p:txBody>
      </p:sp>
      <p:sp>
        <p:nvSpPr>
          <p:cNvPr id="5" name="Marcador de pie de página 4">
            <a:extLst>
              <a:ext uri="{FF2B5EF4-FFF2-40B4-BE49-F238E27FC236}">
                <a16:creationId xmlns:a16="http://schemas.microsoft.com/office/drawing/2014/main" id="{555C88F6-2377-EC49-893C-5C4B9FF2EFD1}"/>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0FDAE8D2-D678-0548-94DF-B6AB01CE6644}"/>
              </a:ext>
            </a:extLst>
          </p:cNvPr>
          <p:cNvSpPr>
            <a:spLocks noGrp="1"/>
          </p:cNvSpPr>
          <p:nvPr>
            <p:ph type="sldNum" sz="quarter" idx="12"/>
          </p:nvPr>
        </p:nvSpPr>
        <p:spPr/>
        <p:txBody>
          <a:bodyPr/>
          <a:lstStyle/>
          <a:p>
            <a:fld id="{448FF0F5-9A21-0E4B-9EDB-02F6D4B26FE5}" type="slidenum">
              <a:t>‹Nº›</a:t>
            </a:fld>
            <a:endParaRPr lang="es-ES_tradnl"/>
          </a:p>
        </p:txBody>
      </p:sp>
    </p:spTree>
    <p:extLst>
      <p:ext uri="{BB962C8B-B14F-4D97-AF65-F5344CB8AC3E}">
        <p14:creationId xmlns:p14="http://schemas.microsoft.com/office/powerpoint/2010/main" val="2085189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exto del título"/>
          <p:cNvSpPr txBox="1">
            <a:spLocks noGrp="1"/>
          </p:cNvSpPr>
          <p:nvPr>
            <p:ph type="title"/>
          </p:nvPr>
        </p:nvSpPr>
        <p:spPr>
          <a:prstGeom prst="rect">
            <a:avLst/>
          </a:prstGeom>
        </p:spPr>
        <p:txBody>
          <a:bodyPr/>
          <a:lstStyle/>
          <a:p>
            <a:r>
              <a:t>Texto del título</a:t>
            </a:r>
          </a:p>
        </p:txBody>
      </p:sp>
      <p:sp>
        <p:nvSpPr>
          <p:cNvPr id="57" name="Nivel de texto 1…"/>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85303657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8F07C7-5AAC-9F45-95D2-2A93F4F2416A}"/>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7152CB24-37EF-0948-8C7D-0544D04E9B4B}"/>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1FE86DA0-52FA-2040-AC32-5D1A773CD5A4}"/>
              </a:ext>
            </a:extLst>
          </p:cNvPr>
          <p:cNvSpPr>
            <a:spLocks noGrp="1"/>
          </p:cNvSpPr>
          <p:nvPr>
            <p:ph type="dt" sz="half" idx="10"/>
          </p:nvPr>
        </p:nvSpPr>
        <p:spPr/>
        <p:txBody>
          <a:bodyPr/>
          <a:lstStyle/>
          <a:p>
            <a:fld id="{D660CBF3-BA9C-1F47-BB40-D2AD449701BF}" type="datetimeFigureOut">
              <a:t>4/03/22</a:t>
            </a:fld>
            <a:endParaRPr lang="es-ES_tradnl"/>
          </a:p>
        </p:txBody>
      </p:sp>
      <p:sp>
        <p:nvSpPr>
          <p:cNvPr id="5" name="Marcador de pie de página 4">
            <a:extLst>
              <a:ext uri="{FF2B5EF4-FFF2-40B4-BE49-F238E27FC236}">
                <a16:creationId xmlns:a16="http://schemas.microsoft.com/office/drawing/2014/main" id="{FC4BB49A-4973-F34E-9AD5-0B183379DE46}"/>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126AE58D-050B-214D-9829-CDAE60591DCB}"/>
              </a:ext>
            </a:extLst>
          </p:cNvPr>
          <p:cNvSpPr>
            <a:spLocks noGrp="1"/>
          </p:cNvSpPr>
          <p:nvPr>
            <p:ph type="sldNum" sz="quarter" idx="12"/>
          </p:nvPr>
        </p:nvSpPr>
        <p:spPr/>
        <p:txBody>
          <a:bodyPr/>
          <a:lstStyle/>
          <a:p>
            <a:fld id="{448FF0F5-9A21-0E4B-9EDB-02F6D4B26FE5}" type="slidenum">
              <a:t>‹Nº›</a:t>
            </a:fld>
            <a:endParaRPr lang="es-ES_tradnl"/>
          </a:p>
        </p:txBody>
      </p:sp>
    </p:spTree>
    <p:extLst>
      <p:ext uri="{BB962C8B-B14F-4D97-AF65-F5344CB8AC3E}">
        <p14:creationId xmlns:p14="http://schemas.microsoft.com/office/powerpoint/2010/main" val="1701156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2E315-B68E-ED4A-B8B6-F1DDD6EAE446}"/>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F7B33891-155F-D649-8722-2C71E092C5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046F258F-C203-0D4A-8BFC-76ED6223142D}"/>
              </a:ext>
            </a:extLst>
          </p:cNvPr>
          <p:cNvSpPr>
            <a:spLocks noGrp="1"/>
          </p:cNvSpPr>
          <p:nvPr>
            <p:ph type="dt" sz="half" idx="10"/>
          </p:nvPr>
        </p:nvSpPr>
        <p:spPr/>
        <p:txBody>
          <a:bodyPr/>
          <a:lstStyle/>
          <a:p>
            <a:fld id="{D660CBF3-BA9C-1F47-BB40-D2AD449701BF}" type="datetimeFigureOut">
              <a:t>4/03/22</a:t>
            </a:fld>
            <a:endParaRPr lang="es-ES_tradnl"/>
          </a:p>
        </p:txBody>
      </p:sp>
      <p:sp>
        <p:nvSpPr>
          <p:cNvPr id="5" name="Marcador de pie de página 4">
            <a:extLst>
              <a:ext uri="{FF2B5EF4-FFF2-40B4-BE49-F238E27FC236}">
                <a16:creationId xmlns:a16="http://schemas.microsoft.com/office/drawing/2014/main" id="{3BFE3AF4-D23A-F647-8D38-6F0A09622AE5}"/>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341FB874-A2A5-8C41-9CE4-B99E15912BAC}"/>
              </a:ext>
            </a:extLst>
          </p:cNvPr>
          <p:cNvSpPr>
            <a:spLocks noGrp="1"/>
          </p:cNvSpPr>
          <p:nvPr>
            <p:ph type="sldNum" sz="quarter" idx="12"/>
          </p:nvPr>
        </p:nvSpPr>
        <p:spPr/>
        <p:txBody>
          <a:bodyPr/>
          <a:lstStyle/>
          <a:p>
            <a:fld id="{448FF0F5-9A21-0E4B-9EDB-02F6D4B26FE5}" type="slidenum">
              <a:t>‹Nº›</a:t>
            </a:fld>
            <a:endParaRPr lang="es-ES_tradnl"/>
          </a:p>
        </p:txBody>
      </p:sp>
    </p:spTree>
    <p:extLst>
      <p:ext uri="{BB962C8B-B14F-4D97-AF65-F5344CB8AC3E}">
        <p14:creationId xmlns:p14="http://schemas.microsoft.com/office/powerpoint/2010/main" val="19868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732BD-F683-3B43-BF62-049C7B396242}"/>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C1B1333C-AFCC-1243-8A03-3663571F909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contenido 3">
            <a:extLst>
              <a:ext uri="{FF2B5EF4-FFF2-40B4-BE49-F238E27FC236}">
                <a16:creationId xmlns:a16="http://schemas.microsoft.com/office/drawing/2014/main" id="{F90D1C04-A190-F34A-81FD-6CD7AB4BF89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fecha 4">
            <a:extLst>
              <a:ext uri="{FF2B5EF4-FFF2-40B4-BE49-F238E27FC236}">
                <a16:creationId xmlns:a16="http://schemas.microsoft.com/office/drawing/2014/main" id="{F9BFF952-19FC-2E44-9758-28DA5E558AB1}"/>
              </a:ext>
            </a:extLst>
          </p:cNvPr>
          <p:cNvSpPr>
            <a:spLocks noGrp="1"/>
          </p:cNvSpPr>
          <p:nvPr>
            <p:ph type="dt" sz="half" idx="10"/>
          </p:nvPr>
        </p:nvSpPr>
        <p:spPr/>
        <p:txBody>
          <a:bodyPr/>
          <a:lstStyle/>
          <a:p>
            <a:fld id="{D660CBF3-BA9C-1F47-BB40-D2AD449701BF}" type="datetimeFigureOut">
              <a:t>4/03/22</a:t>
            </a:fld>
            <a:endParaRPr lang="es-ES_tradnl"/>
          </a:p>
        </p:txBody>
      </p:sp>
      <p:sp>
        <p:nvSpPr>
          <p:cNvPr id="6" name="Marcador de pie de página 5">
            <a:extLst>
              <a:ext uri="{FF2B5EF4-FFF2-40B4-BE49-F238E27FC236}">
                <a16:creationId xmlns:a16="http://schemas.microsoft.com/office/drawing/2014/main" id="{FA047263-5063-3044-9332-ACF492BC102D}"/>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42727F9A-F289-8949-8273-A1C6FFCE4ED5}"/>
              </a:ext>
            </a:extLst>
          </p:cNvPr>
          <p:cNvSpPr>
            <a:spLocks noGrp="1"/>
          </p:cNvSpPr>
          <p:nvPr>
            <p:ph type="sldNum" sz="quarter" idx="12"/>
          </p:nvPr>
        </p:nvSpPr>
        <p:spPr/>
        <p:txBody>
          <a:bodyPr/>
          <a:lstStyle/>
          <a:p>
            <a:fld id="{448FF0F5-9A21-0E4B-9EDB-02F6D4B26FE5}" type="slidenum">
              <a:t>‹Nº›</a:t>
            </a:fld>
            <a:endParaRPr lang="es-ES_tradnl"/>
          </a:p>
        </p:txBody>
      </p:sp>
    </p:spTree>
    <p:extLst>
      <p:ext uri="{BB962C8B-B14F-4D97-AF65-F5344CB8AC3E}">
        <p14:creationId xmlns:p14="http://schemas.microsoft.com/office/powerpoint/2010/main" val="371597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1C2DAD-0A4E-C948-AECB-81C748A8658A}"/>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2EC4E308-62CF-AC40-A19D-C5E66600A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3C9AF938-DA08-534D-882D-0D455DCB489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texto 4">
            <a:extLst>
              <a:ext uri="{FF2B5EF4-FFF2-40B4-BE49-F238E27FC236}">
                <a16:creationId xmlns:a16="http://schemas.microsoft.com/office/drawing/2014/main" id="{63259102-B743-C347-82CC-EEA847F751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5277757B-92D3-2E47-9C6A-3A9CCD4157A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7" name="Marcador de fecha 6">
            <a:extLst>
              <a:ext uri="{FF2B5EF4-FFF2-40B4-BE49-F238E27FC236}">
                <a16:creationId xmlns:a16="http://schemas.microsoft.com/office/drawing/2014/main" id="{59EF2564-EB6F-7649-A6F5-A380DE4105F6}"/>
              </a:ext>
            </a:extLst>
          </p:cNvPr>
          <p:cNvSpPr>
            <a:spLocks noGrp="1"/>
          </p:cNvSpPr>
          <p:nvPr>
            <p:ph type="dt" sz="half" idx="10"/>
          </p:nvPr>
        </p:nvSpPr>
        <p:spPr/>
        <p:txBody>
          <a:bodyPr/>
          <a:lstStyle/>
          <a:p>
            <a:fld id="{D660CBF3-BA9C-1F47-BB40-D2AD449701BF}" type="datetimeFigureOut">
              <a:t>4/03/22</a:t>
            </a:fld>
            <a:endParaRPr lang="es-ES_tradnl"/>
          </a:p>
        </p:txBody>
      </p:sp>
      <p:sp>
        <p:nvSpPr>
          <p:cNvPr id="8" name="Marcador de pie de página 7">
            <a:extLst>
              <a:ext uri="{FF2B5EF4-FFF2-40B4-BE49-F238E27FC236}">
                <a16:creationId xmlns:a16="http://schemas.microsoft.com/office/drawing/2014/main" id="{0BB62652-0ADB-BB4C-B3CC-6CB64539527E}"/>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3F29F128-A6E3-E24E-B5A8-41D7A64C8F50}"/>
              </a:ext>
            </a:extLst>
          </p:cNvPr>
          <p:cNvSpPr>
            <a:spLocks noGrp="1"/>
          </p:cNvSpPr>
          <p:nvPr>
            <p:ph type="sldNum" sz="quarter" idx="12"/>
          </p:nvPr>
        </p:nvSpPr>
        <p:spPr/>
        <p:txBody>
          <a:bodyPr/>
          <a:lstStyle/>
          <a:p>
            <a:fld id="{448FF0F5-9A21-0E4B-9EDB-02F6D4B26FE5}" type="slidenum">
              <a:t>‹Nº›</a:t>
            </a:fld>
            <a:endParaRPr lang="es-ES_tradnl"/>
          </a:p>
        </p:txBody>
      </p:sp>
    </p:spTree>
    <p:extLst>
      <p:ext uri="{BB962C8B-B14F-4D97-AF65-F5344CB8AC3E}">
        <p14:creationId xmlns:p14="http://schemas.microsoft.com/office/powerpoint/2010/main" val="357393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32314C-8AD6-B144-944F-ED8AEA4015A8}"/>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fecha 2">
            <a:extLst>
              <a:ext uri="{FF2B5EF4-FFF2-40B4-BE49-F238E27FC236}">
                <a16:creationId xmlns:a16="http://schemas.microsoft.com/office/drawing/2014/main" id="{1CFCD28E-2510-E240-8A65-9A995FD80E59}"/>
              </a:ext>
            </a:extLst>
          </p:cNvPr>
          <p:cNvSpPr>
            <a:spLocks noGrp="1"/>
          </p:cNvSpPr>
          <p:nvPr>
            <p:ph type="dt" sz="half" idx="10"/>
          </p:nvPr>
        </p:nvSpPr>
        <p:spPr/>
        <p:txBody>
          <a:bodyPr/>
          <a:lstStyle/>
          <a:p>
            <a:fld id="{D660CBF3-BA9C-1F47-BB40-D2AD449701BF}" type="datetimeFigureOut">
              <a:t>4/03/22</a:t>
            </a:fld>
            <a:endParaRPr lang="es-ES_tradnl"/>
          </a:p>
        </p:txBody>
      </p:sp>
      <p:sp>
        <p:nvSpPr>
          <p:cNvPr id="4" name="Marcador de pie de página 3">
            <a:extLst>
              <a:ext uri="{FF2B5EF4-FFF2-40B4-BE49-F238E27FC236}">
                <a16:creationId xmlns:a16="http://schemas.microsoft.com/office/drawing/2014/main" id="{3A8E1B92-74EE-914C-9934-02DD2BFD84B0}"/>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5EB6F993-A931-AB4F-A686-A1A7859C0D9E}"/>
              </a:ext>
            </a:extLst>
          </p:cNvPr>
          <p:cNvSpPr>
            <a:spLocks noGrp="1"/>
          </p:cNvSpPr>
          <p:nvPr>
            <p:ph type="sldNum" sz="quarter" idx="12"/>
          </p:nvPr>
        </p:nvSpPr>
        <p:spPr/>
        <p:txBody>
          <a:bodyPr/>
          <a:lstStyle/>
          <a:p>
            <a:fld id="{448FF0F5-9A21-0E4B-9EDB-02F6D4B26FE5}" type="slidenum">
              <a:t>‹Nº›</a:t>
            </a:fld>
            <a:endParaRPr lang="es-ES_tradnl"/>
          </a:p>
        </p:txBody>
      </p:sp>
    </p:spTree>
    <p:extLst>
      <p:ext uri="{BB962C8B-B14F-4D97-AF65-F5344CB8AC3E}">
        <p14:creationId xmlns:p14="http://schemas.microsoft.com/office/powerpoint/2010/main" val="328839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DD0A355-98B1-E94E-AE50-47225F9ACDA5}"/>
              </a:ext>
            </a:extLst>
          </p:cNvPr>
          <p:cNvSpPr>
            <a:spLocks noGrp="1"/>
          </p:cNvSpPr>
          <p:nvPr>
            <p:ph type="dt" sz="half" idx="10"/>
          </p:nvPr>
        </p:nvSpPr>
        <p:spPr/>
        <p:txBody>
          <a:bodyPr/>
          <a:lstStyle/>
          <a:p>
            <a:fld id="{D660CBF3-BA9C-1F47-BB40-D2AD449701BF}" type="datetimeFigureOut">
              <a:t>4/03/22</a:t>
            </a:fld>
            <a:endParaRPr lang="es-ES_tradnl"/>
          </a:p>
        </p:txBody>
      </p:sp>
      <p:sp>
        <p:nvSpPr>
          <p:cNvPr id="3" name="Marcador de pie de página 2">
            <a:extLst>
              <a:ext uri="{FF2B5EF4-FFF2-40B4-BE49-F238E27FC236}">
                <a16:creationId xmlns:a16="http://schemas.microsoft.com/office/drawing/2014/main" id="{51B418AE-9E59-E44F-844A-F26CFC30452D}"/>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136109D7-0831-FE4A-A660-752796419CAE}"/>
              </a:ext>
            </a:extLst>
          </p:cNvPr>
          <p:cNvSpPr>
            <a:spLocks noGrp="1"/>
          </p:cNvSpPr>
          <p:nvPr>
            <p:ph type="sldNum" sz="quarter" idx="12"/>
          </p:nvPr>
        </p:nvSpPr>
        <p:spPr/>
        <p:txBody>
          <a:bodyPr/>
          <a:lstStyle/>
          <a:p>
            <a:fld id="{448FF0F5-9A21-0E4B-9EDB-02F6D4B26FE5}" type="slidenum">
              <a:t>‹Nº›</a:t>
            </a:fld>
            <a:endParaRPr lang="es-ES_tradnl"/>
          </a:p>
        </p:txBody>
      </p:sp>
    </p:spTree>
    <p:extLst>
      <p:ext uri="{BB962C8B-B14F-4D97-AF65-F5344CB8AC3E}">
        <p14:creationId xmlns:p14="http://schemas.microsoft.com/office/powerpoint/2010/main" val="405400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F3E743-D2A2-7E4F-AAC9-050664891BF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62606422-876D-0F4F-A52B-007218950A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texto 3">
            <a:extLst>
              <a:ext uri="{FF2B5EF4-FFF2-40B4-BE49-F238E27FC236}">
                <a16:creationId xmlns:a16="http://schemas.microsoft.com/office/drawing/2014/main" id="{7CFADDB8-AA36-9341-BC54-A5FD6D41F8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A06ED72-5DA4-754E-878B-A44F163234FC}"/>
              </a:ext>
            </a:extLst>
          </p:cNvPr>
          <p:cNvSpPr>
            <a:spLocks noGrp="1"/>
          </p:cNvSpPr>
          <p:nvPr>
            <p:ph type="dt" sz="half" idx="10"/>
          </p:nvPr>
        </p:nvSpPr>
        <p:spPr/>
        <p:txBody>
          <a:bodyPr/>
          <a:lstStyle/>
          <a:p>
            <a:fld id="{D660CBF3-BA9C-1F47-BB40-D2AD449701BF}" type="datetimeFigureOut">
              <a:t>4/03/22</a:t>
            </a:fld>
            <a:endParaRPr lang="es-ES_tradnl"/>
          </a:p>
        </p:txBody>
      </p:sp>
      <p:sp>
        <p:nvSpPr>
          <p:cNvPr id="6" name="Marcador de pie de página 5">
            <a:extLst>
              <a:ext uri="{FF2B5EF4-FFF2-40B4-BE49-F238E27FC236}">
                <a16:creationId xmlns:a16="http://schemas.microsoft.com/office/drawing/2014/main" id="{A3A7D863-C692-724F-9F5A-6E0F145F89FC}"/>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6C9FCDCD-17AE-964E-BEC4-064F5C54DDB9}"/>
              </a:ext>
            </a:extLst>
          </p:cNvPr>
          <p:cNvSpPr>
            <a:spLocks noGrp="1"/>
          </p:cNvSpPr>
          <p:nvPr>
            <p:ph type="sldNum" sz="quarter" idx="12"/>
          </p:nvPr>
        </p:nvSpPr>
        <p:spPr/>
        <p:txBody>
          <a:bodyPr/>
          <a:lstStyle/>
          <a:p>
            <a:fld id="{448FF0F5-9A21-0E4B-9EDB-02F6D4B26FE5}" type="slidenum">
              <a:t>‹Nº›</a:t>
            </a:fld>
            <a:endParaRPr lang="es-ES_tradnl"/>
          </a:p>
        </p:txBody>
      </p:sp>
    </p:spTree>
    <p:extLst>
      <p:ext uri="{BB962C8B-B14F-4D97-AF65-F5344CB8AC3E}">
        <p14:creationId xmlns:p14="http://schemas.microsoft.com/office/powerpoint/2010/main" val="4166635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8C3F7-C14E-8B44-9B67-3C19154CB04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AA602CDD-E509-5241-BDDB-934236FB14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7FEC5DB3-C583-8443-9EFC-5067F24F2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CA0C5C9-AB80-F947-BA8D-5F6B6A1374AF}"/>
              </a:ext>
            </a:extLst>
          </p:cNvPr>
          <p:cNvSpPr>
            <a:spLocks noGrp="1"/>
          </p:cNvSpPr>
          <p:nvPr>
            <p:ph type="dt" sz="half" idx="10"/>
          </p:nvPr>
        </p:nvSpPr>
        <p:spPr/>
        <p:txBody>
          <a:bodyPr/>
          <a:lstStyle/>
          <a:p>
            <a:fld id="{D660CBF3-BA9C-1F47-BB40-D2AD449701BF}" type="datetimeFigureOut">
              <a:t>4/03/22</a:t>
            </a:fld>
            <a:endParaRPr lang="es-ES_tradnl"/>
          </a:p>
        </p:txBody>
      </p:sp>
      <p:sp>
        <p:nvSpPr>
          <p:cNvPr id="6" name="Marcador de pie de página 5">
            <a:extLst>
              <a:ext uri="{FF2B5EF4-FFF2-40B4-BE49-F238E27FC236}">
                <a16:creationId xmlns:a16="http://schemas.microsoft.com/office/drawing/2014/main" id="{BA3CDCFC-AF27-B24B-BB93-82D8E5516CD5}"/>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1FE6A05A-714F-594C-A067-0FD1380BD2F5}"/>
              </a:ext>
            </a:extLst>
          </p:cNvPr>
          <p:cNvSpPr>
            <a:spLocks noGrp="1"/>
          </p:cNvSpPr>
          <p:nvPr>
            <p:ph type="sldNum" sz="quarter" idx="12"/>
          </p:nvPr>
        </p:nvSpPr>
        <p:spPr/>
        <p:txBody>
          <a:bodyPr/>
          <a:lstStyle/>
          <a:p>
            <a:fld id="{448FF0F5-9A21-0E4B-9EDB-02F6D4B26FE5}" type="slidenum">
              <a:t>‹Nº›</a:t>
            </a:fld>
            <a:endParaRPr lang="es-ES_tradnl"/>
          </a:p>
        </p:txBody>
      </p:sp>
    </p:spTree>
    <p:extLst>
      <p:ext uri="{BB962C8B-B14F-4D97-AF65-F5344CB8AC3E}">
        <p14:creationId xmlns:p14="http://schemas.microsoft.com/office/powerpoint/2010/main" val="3004720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B64BC94-2108-4F47-9786-0EF2DCC6EE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BA056035-ED91-9245-9989-486CCB5585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8A79AAD1-2196-3945-94EA-2A8A1E8E5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0CBF3-BA9C-1F47-BB40-D2AD449701BF}" type="datetimeFigureOut">
              <a:t>4/03/22</a:t>
            </a:fld>
            <a:endParaRPr lang="es-ES_tradnl"/>
          </a:p>
        </p:txBody>
      </p:sp>
      <p:sp>
        <p:nvSpPr>
          <p:cNvPr id="5" name="Marcador de pie de página 4">
            <a:extLst>
              <a:ext uri="{FF2B5EF4-FFF2-40B4-BE49-F238E27FC236}">
                <a16:creationId xmlns:a16="http://schemas.microsoft.com/office/drawing/2014/main" id="{CE63F3C9-CFB5-ED40-AB28-E1410BF725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DE9142AF-683D-364F-8DEB-30E18AB0E8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FF0F5-9A21-0E4B-9EDB-02F6D4B26FE5}" type="slidenum">
              <a:t>‹Nº›</a:t>
            </a:fld>
            <a:endParaRPr lang="es-ES_tradnl"/>
          </a:p>
        </p:txBody>
      </p:sp>
    </p:spTree>
    <p:extLst>
      <p:ext uri="{BB962C8B-B14F-4D97-AF65-F5344CB8AC3E}">
        <p14:creationId xmlns:p14="http://schemas.microsoft.com/office/powerpoint/2010/main" val="4092164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localhost/Users/luzmorales/Desktop/BIENAL%202018/UNIVERSIDAD%20LIBRE%20-%20final%20para%20la%20bienal/PLANOS%20UNIVERSIDAD%20LIBRE/JC%20-%20CORTES%20Y%20FACHADAS%20-%20UNILIBRE/JC-CORTE5%20-%20UNILIBRE.jpg" TargetMode="External"/><Relationship Id="rId2" Type="http://schemas.openxmlformats.org/officeDocument/2006/relationships/image" Target="../media/image5.jpg"/><Relationship Id="rId1" Type="http://schemas.openxmlformats.org/officeDocument/2006/relationships/slideLayout" Target="../slideLayouts/slideLayout12.xml"/><Relationship Id="rId5" Type="http://schemas.openxmlformats.org/officeDocument/2006/relationships/image" Target="file://localhost/Users/luzmorales/Desktop/BIENAL%202018/UNIVERSIDAD%20LIBRE%20-%20final%20para%20la%20bienal/PLANOS%20UNIVERSIDAD%20LIBRE/JC%20-%20CORTES%20Y%20FACHADAS%20-%20UNILIBRE/JC-CORTE6%20-%20UNILIBRE.jpg" TargetMode="Externa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file://localhost/Users/luzmorales/Desktop/BIENAL%202018/UNIVERSIDAD%20LIBRE%20-%20final%20para%20la%20bienal/PLANOS%20UNIVERSIDAD%20LIBRE/JC%20-%20CORTES%20Y%20FACHADAS%20-%20UNILIBRE/JC-CORTE5%20-%20UNILIBRE.jpg" TargetMode="External"/><Relationship Id="rId2" Type="http://schemas.openxmlformats.org/officeDocument/2006/relationships/image" Target="../media/image5.jpg"/><Relationship Id="rId1" Type="http://schemas.openxmlformats.org/officeDocument/2006/relationships/slideLayout" Target="../slideLayouts/slideLayout12.xml"/><Relationship Id="rId5" Type="http://schemas.openxmlformats.org/officeDocument/2006/relationships/image" Target="file://localhost/Users/luzmorales/Desktop/BIENAL%202018/UNIVERSIDAD%20LIBRE%20-%20final%20para%20la%20bienal/PLANOS%20UNIVERSIDAD%20LIBRE/JC%20-%20CORTES%20Y%20FACHADAS%20-%20UNILIBRE/JC-CORTE6%20-%20UNILIBRE.jpg" TargetMode="Externa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file://localhost/Users/luzmorales/Desktop/BIENAL%202018/UNIVERSIDAD%20LIBRE%20-%20final%20para%20la%20bienal/PLANOS%20UNIVERSIDAD%20LIBRE/JC%20-%20CORTES%20Y%20FACHADAS%20-%20UNILIBRE/JC-CORTE5%20-%20UNILIBRE.jpg" TargetMode="External"/><Relationship Id="rId2" Type="http://schemas.openxmlformats.org/officeDocument/2006/relationships/image" Target="../media/image5.jpg"/><Relationship Id="rId1" Type="http://schemas.openxmlformats.org/officeDocument/2006/relationships/slideLayout" Target="../slideLayouts/slideLayout12.xml"/><Relationship Id="rId5" Type="http://schemas.openxmlformats.org/officeDocument/2006/relationships/image" Target="file://localhost/Users/luzmorales/Desktop/BIENAL%202018/UNIVERSIDAD%20LIBRE%20-%20final%20para%20la%20bienal/PLANOS%20UNIVERSIDAD%20LIBRE/JC%20-%20CORTES%20Y%20FACHADAS%20-%20UNILIBRE/JC-CORTE6%20-%20UNILIBRE.jpg" TargetMode="Externa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Lorem ipsum dolor sit amet, consectetuer adipiscing elit,…">
            <a:extLst>
              <a:ext uri="{FF2B5EF4-FFF2-40B4-BE49-F238E27FC236}">
                <a16:creationId xmlns:a16="http://schemas.microsoft.com/office/drawing/2014/main" id="{496CE2B0-0D96-F742-A3C0-3B60E97ADD0A}"/>
              </a:ext>
            </a:extLst>
          </p:cNvPr>
          <p:cNvSpPr txBox="1"/>
          <p:nvPr/>
        </p:nvSpPr>
        <p:spPr>
          <a:xfrm>
            <a:off x="775593" y="1250357"/>
            <a:ext cx="11213207" cy="5427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buSzPct val="125000"/>
              <a:defRPr b="0"/>
            </a:pPr>
            <a:r>
              <a:rPr lang="es-CO" dirty="0">
                <a:solidFill>
                  <a:schemeClr val="tx1"/>
                </a:solidFill>
                <a:latin typeface="Montserrat" pitchFamily="2" charset="77"/>
              </a:rPr>
              <a:t>La Sociedad Colombiana de Arquitectos (SCA) de acuerdo al reglamento de la V Bienal Colombiana de Estudiantes de Arquitectura y con el fin de mantener unas normas de presentación universales para todos los concursantes, señala:</a:t>
            </a:r>
          </a:p>
          <a:p>
            <a:pPr algn="l">
              <a:buSzPct val="125000"/>
              <a:defRPr b="0"/>
            </a:pPr>
            <a:endParaRPr lang="es-CO" dirty="0">
              <a:solidFill>
                <a:schemeClr val="tx1"/>
              </a:solidFill>
              <a:latin typeface="Montserrat" pitchFamily="2" charset="77"/>
            </a:endParaRPr>
          </a:p>
          <a:p>
            <a:pPr marL="457200" indent="-457200" algn="l">
              <a:buSzPct val="125000"/>
              <a:buFont typeface="Arial" pitchFamily="34" charset="0"/>
              <a:buChar char="•"/>
              <a:defRPr b="0"/>
            </a:pPr>
            <a:r>
              <a:rPr lang="es-CO" dirty="0">
                <a:solidFill>
                  <a:schemeClr val="tx1"/>
                </a:solidFill>
                <a:latin typeface="Montserrat" pitchFamily="2" charset="77"/>
              </a:rPr>
              <a:t>El número total de </a:t>
            </a:r>
            <a:r>
              <a:rPr lang="es-CO" dirty="0" err="1">
                <a:solidFill>
                  <a:schemeClr val="tx1"/>
                </a:solidFill>
                <a:latin typeface="Montserrat" pitchFamily="2" charset="77"/>
              </a:rPr>
              <a:t>slides</a:t>
            </a:r>
            <a:r>
              <a:rPr lang="es-CO" dirty="0">
                <a:solidFill>
                  <a:schemeClr val="tx1"/>
                </a:solidFill>
                <a:latin typeface="Montserrat" pitchFamily="2" charset="77"/>
              </a:rPr>
              <a:t> con el cual se realizará el juzgamiento es de 18. Estas están distribuidas de la siguiente forma:</a:t>
            </a:r>
          </a:p>
          <a:p>
            <a:pPr marL="742950" indent="-742950" algn="l">
              <a:buSzPct val="125000"/>
              <a:buFont typeface="Wingdings" pitchFamily="2" charset="2"/>
              <a:buChar char="ü"/>
              <a:defRPr b="0"/>
            </a:pPr>
            <a:r>
              <a:rPr lang="es-CO" dirty="0">
                <a:solidFill>
                  <a:schemeClr val="tx1"/>
                </a:solidFill>
                <a:latin typeface="Montserrat" pitchFamily="2" charset="77"/>
              </a:rPr>
              <a:t>5 </a:t>
            </a:r>
            <a:r>
              <a:rPr lang="es-CO" dirty="0" err="1">
                <a:solidFill>
                  <a:schemeClr val="tx1"/>
                </a:solidFill>
                <a:latin typeface="Montserrat" pitchFamily="2" charset="77"/>
              </a:rPr>
              <a:t>Slides</a:t>
            </a:r>
            <a:r>
              <a:rPr lang="es-CO" dirty="0">
                <a:solidFill>
                  <a:schemeClr val="tx1"/>
                </a:solidFill>
                <a:latin typeface="Montserrat" pitchFamily="2" charset="77"/>
              </a:rPr>
              <a:t>: portadas y divisiones. </a:t>
            </a:r>
          </a:p>
          <a:p>
            <a:pPr marL="742950" indent="-742950" algn="l">
              <a:buSzPct val="125000"/>
              <a:buFont typeface="Wingdings" pitchFamily="2" charset="2"/>
              <a:buChar char="ü"/>
              <a:defRPr b="0"/>
            </a:pPr>
            <a:r>
              <a:rPr lang="es-CO" dirty="0">
                <a:solidFill>
                  <a:schemeClr val="tx1"/>
                </a:solidFill>
                <a:latin typeface="Montserrat" pitchFamily="2" charset="77"/>
              </a:rPr>
              <a:t>3 </a:t>
            </a:r>
            <a:r>
              <a:rPr lang="es-CO" dirty="0" err="1">
                <a:solidFill>
                  <a:schemeClr val="tx1"/>
                </a:solidFill>
                <a:latin typeface="Montserrat" pitchFamily="2" charset="77"/>
              </a:rPr>
              <a:t>Slides</a:t>
            </a:r>
            <a:r>
              <a:rPr lang="es-CO" dirty="0">
                <a:solidFill>
                  <a:schemeClr val="tx1"/>
                </a:solidFill>
                <a:latin typeface="Montserrat" pitchFamily="2" charset="77"/>
              </a:rPr>
              <a:t>: Memoria descriptiva.</a:t>
            </a:r>
          </a:p>
          <a:p>
            <a:pPr marL="742950" indent="-742950" algn="l">
              <a:buSzPct val="125000"/>
              <a:buFont typeface="Wingdings" pitchFamily="2" charset="2"/>
              <a:buChar char="ü"/>
              <a:defRPr b="0"/>
            </a:pPr>
            <a:r>
              <a:rPr lang="es-CO" dirty="0">
                <a:solidFill>
                  <a:schemeClr val="tx1"/>
                </a:solidFill>
                <a:latin typeface="Montserrat" pitchFamily="2" charset="77"/>
              </a:rPr>
              <a:t>10 </a:t>
            </a:r>
            <a:r>
              <a:rPr lang="es-CO" dirty="0" err="1">
                <a:solidFill>
                  <a:schemeClr val="tx1"/>
                </a:solidFill>
                <a:latin typeface="Montserrat" pitchFamily="2" charset="77"/>
              </a:rPr>
              <a:t>Slides</a:t>
            </a:r>
            <a:r>
              <a:rPr lang="es-CO" dirty="0">
                <a:solidFill>
                  <a:schemeClr val="tx1"/>
                </a:solidFill>
                <a:latin typeface="Montserrat" pitchFamily="2" charset="77"/>
              </a:rPr>
              <a:t>: Imágenes, planos, renders etc. </a:t>
            </a:r>
            <a:endParaRPr lang="es-CO" dirty="0">
              <a:latin typeface="Montserrat" pitchFamily="2" charset="77"/>
            </a:endParaRPr>
          </a:p>
          <a:p>
            <a:pPr marL="742950" indent="-742950" algn="l">
              <a:buSzPct val="125000"/>
              <a:buFont typeface="Wingdings" pitchFamily="2" charset="2"/>
              <a:buChar char="ü"/>
              <a:defRPr b="0"/>
            </a:pPr>
            <a:r>
              <a:rPr lang="es-CO" dirty="0">
                <a:solidFill>
                  <a:schemeClr val="tx1"/>
                </a:solidFill>
                <a:latin typeface="Montserrat" pitchFamily="2" charset="77"/>
              </a:rPr>
              <a:t>No se podrá modificar el orden antes señalado. </a:t>
            </a:r>
          </a:p>
          <a:p>
            <a:pPr marL="742950" indent="-742950" algn="l">
              <a:buSzPct val="125000"/>
              <a:buFont typeface="Arial" pitchFamily="34" charset="0"/>
              <a:buChar char="•"/>
              <a:defRPr b="0"/>
            </a:pPr>
            <a:r>
              <a:rPr lang="es-CO" dirty="0">
                <a:solidFill>
                  <a:schemeClr val="tx1"/>
                </a:solidFill>
                <a:latin typeface="Montserrat" pitchFamily="2" charset="77"/>
              </a:rPr>
              <a:t>No se podrán presentar un mayor número de </a:t>
            </a:r>
            <a:r>
              <a:rPr lang="es-CO" dirty="0" err="1">
                <a:solidFill>
                  <a:schemeClr val="tx1"/>
                </a:solidFill>
                <a:latin typeface="Montserrat" pitchFamily="2" charset="77"/>
              </a:rPr>
              <a:t>slides</a:t>
            </a:r>
            <a:r>
              <a:rPr lang="es-CO" dirty="0">
                <a:solidFill>
                  <a:schemeClr val="tx1"/>
                </a:solidFill>
                <a:latin typeface="Montserrat" pitchFamily="2" charset="77"/>
              </a:rPr>
              <a:t> en ninguna de las divisiones antes presentadas. </a:t>
            </a:r>
          </a:p>
          <a:p>
            <a:pPr marL="742950" indent="-742950" algn="l">
              <a:buSzPct val="125000"/>
              <a:buFont typeface="Arial" pitchFamily="34" charset="0"/>
              <a:buChar char="•"/>
              <a:defRPr b="0"/>
            </a:pPr>
            <a:r>
              <a:rPr lang="es-CO" dirty="0">
                <a:solidFill>
                  <a:schemeClr val="tx1"/>
                </a:solidFill>
                <a:latin typeface="Montserrat" pitchFamily="2" charset="77"/>
              </a:rPr>
              <a:t>No se podrá modificar el tamaño, ni la fuente presentada</a:t>
            </a:r>
            <a:r>
              <a:rPr lang="es-CO">
                <a:solidFill>
                  <a:schemeClr val="tx1"/>
                </a:solidFill>
                <a:latin typeface="Montserrat" pitchFamily="2" charset="77"/>
              </a:rPr>
              <a:t>. </a:t>
            </a:r>
            <a:endParaRPr lang="es-CO" dirty="0">
              <a:solidFill>
                <a:schemeClr val="tx1"/>
              </a:solidFill>
              <a:latin typeface="Montserrat" pitchFamily="2" charset="77"/>
            </a:endParaRPr>
          </a:p>
          <a:p>
            <a:pPr marL="742950" indent="-742950" algn="l">
              <a:buSzPct val="125000"/>
              <a:buFont typeface="Arial" pitchFamily="34" charset="0"/>
              <a:buChar char="•"/>
              <a:defRPr b="0"/>
            </a:pPr>
            <a:r>
              <a:rPr lang="es-CO" dirty="0">
                <a:solidFill>
                  <a:schemeClr val="tx1"/>
                </a:solidFill>
                <a:latin typeface="Montserrat" pitchFamily="2" charset="77"/>
              </a:rPr>
              <a:t>Una vez se realice la modificación de la plantilla está se deberá guardar en formato PDF.</a:t>
            </a:r>
          </a:p>
          <a:p>
            <a:pPr marL="742950" indent="-742950" algn="l">
              <a:buSzPct val="125000"/>
              <a:buFont typeface="Arial" pitchFamily="34" charset="0"/>
              <a:buChar char="•"/>
              <a:defRPr b="0"/>
            </a:pPr>
            <a:r>
              <a:rPr lang="es-CO" dirty="0">
                <a:solidFill>
                  <a:schemeClr val="tx1"/>
                </a:solidFill>
                <a:latin typeface="Montserrat" pitchFamily="2" charset="77"/>
              </a:rPr>
              <a:t>El tamaño del archivo no podrá ser superior a 300 MB. </a:t>
            </a:r>
          </a:p>
          <a:p>
            <a:pPr marL="742950" indent="-742950" algn="l">
              <a:buSzPct val="125000"/>
              <a:buFont typeface="Arial" pitchFamily="34" charset="0"/>
              <a:buChar char="•"/>
              <a:defRPr b="0"/>
            </a:pPr>
            <a:r>
              <a:rPr lang="es-CO" dirty="0">
                <a:solidFill>
                  <a:schemeClr val="tx1"/>
                </a:solidFill>
                <a:latin typeface="Montserrat" pitchFamily="2" charset="77"/>
              </a:rPr>
              <a:t>Una vez finalizado el proceso la plataforma enviará un mensaje solicitando cualquier subsanación o habilitando la participación del concursante. </a:t>
            </a:r>
          </a:p>
          <a:p>
            <a:pPr algn="l">
              <a:buSzPct val="125000"/>
              <a:defRPr b="0"/>
            </a:pPr>
            <a:endParaRPr lang="es-CO" sz="2000" dirty="0">
              <a:solidFill>
                <a:schemeClr val="tx1"/>
              </a:solidFill>
              <a:latin typeface="Montserrat" pitchFamily="2" charset="77"/>
            </a:endParaRPr>
          </a:p>
          <a:p>
            <a:pPr algn="r">
              <a:buSzPct val="125000"/>
              <a:defRPr b="0"/>
            </a:pPr>
            <a:r>
              <a:rPr lang="es-CO" sz="2000" dirty="0">
                <a:solidFill>
                  <a:srgbClr val="FF0000"/>
                </a:solidFill>
                <a:effectLst>
                  <a:outerShdw blurRad="38100" dist="38100" dir="2700000" algn="tl">
                    <a:srgbClr val="000000">
                      <a:alpha val="43137"/>
                    </a:srgbClr>
                  </a:outerShdw>
                </a:effectLst>
                <a:latin typeface="Montserrat" pitchFamily="2" charset="77"/>
              </a:rPr>
              <a:t>NO OLVIDES ELIMINAR ESTE SLIDE AL FINALIZAR </a:t>
            </a:r>
          </a:p>
        </p:txBody>
      </p:sp>
      <p:sp>
        <p:nvSpPr>
          <p:cNvPr id="4" name="Lorem ipsum dolor sit amet">
            <a:extLst>
              <a:ext uri="{FF2B5EF4-FFF2-40B4-BE49-F238E27FC236}">
                <a16:creationId xmlns:a16="http://schemas.microsoft.com/office/drawing/2014/main" id="{64EEA7A6-FD50-454A-AA24-26E37DA1232F}"/>
              </a:ext>
            </a:extLst>
          </p:cNvPr>
          <p:cNvSpPr txBox="1"/>
          <p:nvPr/>
        </p:nvSpPr>
        <p:spPr>
          <a:xfrm>
            <a:off x="775593" y="409101"/>
            <a:ext cx="13987482"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000" b="0"/>
            </a:lvl1pPr>
          </a:lstStyle>
          <a:p>
            <a:r>
              <a:rPr lang="es-CO" sz="4800" dirty="0">
                <a:solidFill>
                  <a:schemeClr val="tx1"/>
                </a:solidFill>
                <a:effectLst>
                  <a:outerShdw blurRad="38100" dist="38100" dir="2700000" algn="tl">
                    <a:srgbClr val="000000">
                      <a:alpha val="43137"/>
                    </a:srgbClr>
                  </a:outerShdw>
                </a:effectLst>
                <a:latin typeface="Montserrat" pitchFamily="2" charset="77"/>
              </a:rPr>
              <a:t>NORMAS DE PRESENTACIÓN</a:t>
            </a:r>
            <a:endParaRPr sz="4800" dirty="0">
              <a:solidFill>
                <a:schemeClr val="tx1"/>
              </a:solidFill>
              <a:effectLst>
                <a:outerShdw blurRad="38100" dist="38100" dir="2700000" algn="tl">
                  <a:srgbClr val="000000">
                    <a:alpha val="43137"/>
                  </a:srgbClr>
                </a:outerShdw>
              </a:effectLst>
              <a:latin typeface="Montserrat" pitchFamily="2" charset="77"/>
            </a:endParaRPr>
          </a:p>
        </p:txBody>
      </p:sp>
    </p:spTree>
    <p:extLst>
      <p:ext uri="{BB962C8B-B14F-4D97-AF65-F5344CB8AC3E}">
        <p14:creationId xmlns:p14="http://schemas.microsoft.com/office/powerpoint/2010/main" val="3906401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a:blip r:embed="rId2" r:link="rId3" cstate="email">
            <a:extLst>
              <a:ext uri="{28A0092B-C50C-407E-A947-70E740481C1C}">
                <a14:useLocalDpi xmlns:a14="http://schemas.microsoft.com/office/drawing/2010/main"/>
              </a:ext>
            </a:extLst>
          </a:blip>
          <a:stretch>
            <a:fillRect/>
          </a:stretch>
        </p:blipFill>
        <p:spPr>
          <a:xfrm>
            <a:off x="0" y="-391492"/>
            <a:ext cx="12193062" cy="3820492"/>
          </a:xfrm>
          <a:prstGeom prst="rect">
            <a:avLst/>
          </a:prstGeom>
        </p:spPr>
      </p:pic>
      <p:pic>
        <p:nvPicPr>
          <p:cNvPr id="9" name="Picture 7"/>
          <p:cNvPicPr>
            <a:picLocks noChangeAspect="1"/>
          </p:cNvPicPr>
          <p:nvPr/>
        </p:nvPicPr>
        <p:blipFill>
          <a:blip r:embed="rId4" r:link="rId5" cstate="email">
            <a:extLst>
              <a:ext uri="{28A0092B-C50C-407E-A947-70E740481C1C}">
                <a14:useLocalDpi xmlns:a14="http://schemas.microsoft.com/office/drawing/2010/main"/>
              </a:ext>
            </a:extLst>
          </a:blip>
          <a:stretch>
            <a:fillRect/>
          </a:stretch>
        </p:blipFill>
        <p:spPr>
          <a:xfrm>
            <a:off x="-1430" y="3287111"/>
            <a:ext cx="12193430" cy="3683895"/>
          </a:xfrm>
          <a:prstGeom prst="rect">
            <a:avLst/>
          </a:prstGeom>
        </p:spPr>
      </p:pic>
    </p:spTree>
    <p:extLst>
      <p:ext uri="{BB962C8B-B14F-4D97-AF65-F5344CB8AC3E}">
        <p14:creationId xmlns:p14="http://schemas.microsoft.com/office/powerpoint/2010/main" val="311840043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oncursos SCA\Downloads\abstract-architecture-black-and-white-boardwalk-26236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083" y="0"/>
            <a:ext cx="12360166" cy="713880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68332" y="6340619"/>
            <a:ext cx="6253186" cy="230832"/>
          </a:xfrm>
          <a:prstGeom prst="rect">
            <a:avLst/>
          </a:prstGeom>
        </p:spPr>
        <p:txBody>
          <a:bodyPr wrap="square">
            <a:spAutoFit/>
          </a:bodyPr>
          <a:lstStyle/>
          <a:p>
            <a:pPr algn="l">
              <a:buSzPct val="125000"/>
              <a:defRPr b="0"/>
            </a:pPr>
            <a:r>
              <a:rPr lang="es-CO" sz="900" dirty="0">
                <a:solidFill>
                  <a:schemeClr val="bg1"/>
                </a:solidFill>
                <a:effectLst>
                  <a:outerShdw blurRad="38100" dist="38100" dir="2700000" algn="tl">
                    <a:srgbClr val="000000">
                      <a:alpha val="43137"/>
                    </a:srgbClr>
                  </a:outerShdw>
                </a:effectLst>
              </a:rPr>
              <a:t>Descripción: </a:t>
            </a:r>
            <a:r>
              <a:rPr lang="es-CO" sz="900" dirty="0" err="1">
                <a:solidFill>
                  <a:schemeClr val="bg1"/>
                </a:solidFill>
                <a:effectLst>
                  <a:outerShdw blurRad="38100" dist="38100" dir="2700000" algn="tl">
                    <a:srgbClr val="000000">
                      <a:alpha val="43137"/>
                    </a:srgbClr>
                  </a:outerShdw>
                </a:effectLst>
              </a:rPr>
              <a:t>Lorem</a:t>
            </a:r>
            <a:r>
              <a:rPr lang="es-CO" sz="900" dirty="0">
                <a:solidFill>
                  <a:schemeClr val="bg1"/>
                </a:solidFill>
                <a:effectLst>
                  <a:outerShdw blurRad="38100" dist="38100" dir="2700000" algn="tl">
                    <a:srgbClr val="000000">
                      <a:alpha val="43137"/>
                    </a:srgbClr>
                  </a:outerShdw>
                </a:effectLst>
              </a:rPr>
              <a:t> </a:t>
            </a:r>
            <a:r>
              <a:rPr lang="es-CO" sz="900" dirty="0" err="1">
                <a:solidFill>
                  <a:schemeClr val="bg1"/>
                </a:solidFill>
                <a:effectLst>
                  <a:outerShdw blurRad="38100" dist="38100" dir="2700000" algn="tl">
                    <a:srgbClr val="000000">
                      <a:alpha val="43137"/>
                    </a:srgbClr>
                  </a:outerShdw>
                </a:effectLst>
              </a:rPr>
              <a:t>ipsum</a:t>
            </a:r>
            <a:r>
              <a:rPr lang="es-CO" sz="900" dirty="0">
                <a:solidFill>
                  <a:schemeClr val="bg1"/>
                </a:solidFill>
                <a:effectLst>
                  <a:outerShdw blurRad="38100" dist="38100" dir="2700000" algn="tl">
                    <a:srgbClr val="000000">
                      <a:alpha val="43137"/>
                    </a:srgbClr>
                  </a:outerShdw>
                </a:effectLst>
              </a:rPr>
              <a:t> dolor </a:t>
            </a:r>
            <a:r>
              <a:rPr lang="es-CO" sz="900" dirty="0" err="1">
                <a:solidFill>
                  <a:schemeClr val="bg1"/>
                </a:solidFill>
                <a:effectLst>
                  <a:outerShdw blurRad="38100" dist="38100" dir="2700000" algn="tl">
                    <a:srgbClr val="000000">
                      <a:alpha val="43137"/>
                    </a:srgbClr>
                  </a:outerShdw>
                </a:effectLst>
              </a:rPr>
              <a:t>sit</a:t>
            </a:r>
            <a:r>
              <a:rPr lang="es-CO" sz="900" dirty="0">
                <a:solidFill>
                  <a:schemeClr val="bg1"/>
                </a:solidFill>
                <a:effectLst>
                  <a:outerShdw blurRad="38100" dist="38100" dir="2700000" algn="tl">
                    <a:srgbClr val="000000">
                      <a:alpha val="43137"/>
                    </a:srgbClr>
                  </a:outerShdw>
                </a:effectLst>
              </a:rPr>
              <a:t> </a:t>
            </a:r>
            <a:r>
              <a:rPr lang="es-CO" sz="900" dirty="0" err="1">
                <a:solidFill>
                  <a:schemeClr val="bg1"/>
                </a:solidFill>
                <a:effectLst>
                  <a:outerShdw blurRad="38100" dist="38100" dir="2700000" algn="tl">
                    <a:srgbClr val="000000">
                      <a:alpha val="43137"/>
                    </a:srgbClr>
                  </a:outerShdw>
                </a:effectLst>
              </a:rPr>
              <a:t>amet</a:t>
            </a:r>
            <a:r>
              <a:rPr lang="es-CO" sz="900" dirty="0">
                <a:solidFill>
                  <a:schemeClr val="bg1"/>
                </a:solidFill>
                <a:effectLst>
                  <a:outerShdw blurRad="38100" dist="38100" dir="2700000" algn="tl">
                    <a:srgbClr val="000000">
                      <a:alpha val="43137"/>
                    </a:srgbClr>
                  </a:outerShdw>
                </a:effectLst>
              </a:rPr>
              <a:t>, </a:t>
            </a:r>
            <a:r>
              <a:rPr lang="es-CO" sz="900" dirty="0" err="1">
                <a:solidFill>
                  <a:schemeClr val="bg1"/>
                </a:solidFill>
                <a:effectLst>
                  <a:outerShdw blurRad="38100" dist="38100" dir="2700000" algn="tl">
                    <a:srgbClr val="000000">
                      <a:alpha val="43137"/>
                    </a:srgbClr>
                  </a:outerShdw>
                </a:effectLst>
              </a:rPr>
              <a:t>consectetuer</a:t>
            </a:r>
            <a:r>
              <a:rPr lang="es-CO" sz="900" dirty="0">
                <a:solidFill>
                  <a:schemeClr val="bg1"/>
                </a:solidFill>
                <a:effectLst>
                  <a:outerShdw blurRad="38100" dist="38100" dir="2700000" algn="tl">
                    <a:srgbClr val="000000">
                      <a:alpha val="43137"/>
                    </a:srgbClr>
                  </a:outerShdw>
                </a:effectLst>
              </a:rPr>
              <a:t> </a:t>
            </a:r>
            <a:r>
              <a:rPr lang="es-CO" sz="900" dirty="0" err="1">
                <a:solidFill>
                  <a:schemeClr val="bg1"/>
                </a:solidFill>
                <a:effectLst>
                  <a:outerShdw blurRad="38100" dist="38100" dir="2700000" algn="tl">
                    <a:srgbClr val="000000">
                      <a:alpha val="43137"/>
                    </a:srgbClr>
                  </a:outerShdw>
                </a:effectLst>
              </a:rPr>
              <a:t>adipiscing</a:t>
            </a:r>
            <a:r>
              <a:rPr lang="es-CO" sz="900" dirty="0">
                <a:solidFill>
                  <a:schemeClr val="bg1"/>
                </a:solidFill>
                <a:effectLst>
                  <a:outerShdw blurRad="38100" dist="38100" dir="2700000" algn="tl">
                    <a:srgbClr val="000000">
                      <a:alpha val="43137"/>
                    </a:srgbClr>
                  </a:outerShdw>
                </a:effectLst>
              </a:rPr>
              <a:t> </a:t>
            </a:r>
            <a:r>
              <a:rPr lang="es-CO" sz="900" dirty="0" err="1">
                <a:solidFill>
                  <a:schemeClr val="bg1"/>
                </a:solidFill>
                <a:effectLst>
                  <a:outerShdw blurRad="38100" dist="38100" dir="2700000" algn="tl">
                    <a:srgbClr val="000000">
                      <a:alpha val="43137"/>
                    </a:srgbClr>
                  </a:outerShdw>
                </a:effectLst>
              </a:rPr>
              <a:t>elit</a:t>
            </a:r>
            <a:r>
              <a:rPr lang="es-CO" sz="900"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0459569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Lorem ipsum dolor sit amet">
            <a:extLst>
              <a:ext uri="{FF2B5EF4-FFF2-40B4-BE49-F238E27FC236}">
                <a16:creationId xmlns:a16="http://schemas.microsoft.com/office/drawing/2014/main" id="{6C68EC7A-BF41-B647-8E49-A7247410A009}"/>
              </a:ext>
            </a:extLst>
          </p:cNvPr>
          <p:cNvSpPr txBox="1"/>
          <p:nvPr/>
        </p:nvSpPr>
        <p:spPr>
          <a:xfrm>
            <a:off x="1697599" y="454348"/>
            <a:ext cx="6042491" cy="58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l">
              <a:defRPr sz="7000" b="0">
                <a:solidFill>
                  <a:srgbClr val="405560"/>
                </a:solidFill>
              </a:defRPr>
            </a:lvl1pPr>
          </a:lstStyle>
          <a:p>
            <a:r>
              <a:rPr sz="3500" dirty="0"/>
              <a:t>Lorem ipsum dolor sit </a:t>
            </a:r>
            <a:r>
              <a:rPr sz="3500" dirty="0" err="1"/>
              <a:t>amet</a:t>
            </a:r>
            <a:endParaRPr sz="3500" dirty="0"/>
          </a:p>
        </p:txBody>
      </p:sp>
      <p:sp>
        <p:nvSpPr>
          <p:cNvPr id="6" name="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a:extLst>
              <a:ext uri="{FF2B5EF4-FFF2-40B4-BE49-F238E27FC236}">
                <a16:creationId xmlns:a16="http://schemas.microsoft.com/office/drawing/2014/main" id="{9DA7BF0E-C693-8441-B29D-F33126ECABF1}"/>
              </a:ext>
            </a:extLst>
          </p:cNvPr>
          <p:cNvSpPr txBox="1"/>
          <p:nvPr/>
        </p:nvSpPr>
        <p:spPr>
          <a:xfrm>
            <a:off x="1114572" y="6118008"/>
            <a:ext cx="9710608"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algn="l">
              <a:defRPr b="0">
                <a:solidFill>
                  <a:srgbClr val="405560"/>
                </a:solidFill>
              </a:defRPr>
            </a:pPr>
            <a:r>
              <a:rPr sz="900" dirty="0" err="1"/>
              <a:t>Lorem</a:t>
            </a:r>
            <a:r>
              <a:rPr sz="900" dirty="0"/>
              <a:t> </a:t>
            </a:r>
            <a:r>
              <a:rPr sz="900" dirty="0" err="1"/>
              <a:t>ipsum</a:t>
            </a:r>
            <a:r>
              <a:rPr sz="900" dirty="0"/>
              <a:t> dolor sit </a:t>
            </a:r>
            <a:r>
              <a:rPr sz="900" dirty="0" err="1"/>
              <a:t>amet</a:t>
            </a:r>
            <a:r>
              <a:rPr sz="900" dirty="0"/>
              <a:t>, </a:t>
            </a:r>
            <a:r>
              <a:rPr sz="900" dirty="0" err="1"/>
              <a:t>consectetuer</a:t>
            </a:r>
            <a:r>
              <a:rPr sz="900" dirty="0"/>
              <a:t> </a:t>
            </a:r>
            <a:r>
              <a:rPr sz="900" dirty="0" err="1"/>
              <a:t>adipiscing</a:t>
            </a:r>
            <a:r>
              <a:rPr sz="900" dirty="0"/>
              <a:t> </a:t>
            </a:r>
            <a:r>
              <a:rPr sz="900" dirty="0" err="1"/>
              <a:t>elit</a:t>
            </a:r>
            <a:r>
              <a:rPr sz="900" dirty="0"/>
              <a:t>, </a:t>
            </a:r>
            <a:r>
              <a:rPr sz="900" dirty="0" err="1"/>
              <a:t>sed</a:t>
            </a:r>
            <a:r>
              <a:rPr sz="900" dirty="0"/>
              <a:t> </a:t>
            </a:r>
            <a:r>
              <a:rPr sz="900" dirty="0" err="1"/>
              <a:t>diam</a:t>
            </a:r>
            <a:r>
              <a:rPr sz="900" dirty="0"/>
              <a:t> </a:t>
            </a:r>
            <a:r>
              <a:rPr sz="900" dirty="0" err="1"/>
              <a:t>nonummy</a:t>
            </a:r>
            <a:r>
              <a:rPr sz="900" dirty="0"/>
              <a:t> </a:t>
            </a:r>
            <a:r>
              <a:rPr sz="900" dirty="0" err="1"/>
              <a:t>nibh</a:t>
            </a:r>
            <a:r>
              <a:rPr sz="900" dirty="0"/>
              <a:t> </a:t>
            </a:r>
            <a:r>
              <a:rPr sz="900" dirty="0" err="1"/>
              <a:t>euismod</a:t>
            </a:r>
            <a:r>
              <a:rPr sz="900" dirty="0"/>
              <a:t> </a:t>
            </a:r>
            <a:r>
              <a:rPr sz="900" dirty="0" err="1"/>
              <a:t>tincidunt</a:t>
            </a:r>
            <a:r>
              <a:rPr sz="900" dirty="0"/>
              <a:t> </a:t>
            </a:r>
            <a:r>
              <a:rPr sz="900" dirty="0" err="1"/>
              <a:t>ut</a:t>
            </a:r>
            <a:r>
              <a:rPr sz="900" dirty="0"/>
              <a:t> </a:t>
            </a:r>
            <a:r>
              <a:rPr sz="900" dirty="0" err="1"/>
              <a:t>laoreet</a:t>
            </a:r>
            <a:r>
              <a:rPr sz="900" dirty="0"/>
              <a:t> </a:t>
            </a:r>
            <a:r>
              <a:rPr sz="900" dirty="0" err="1"/>
              <a:t>dolore</a:t>
            </a:r>
            <a:r>
              <a:rPr sz="900" dirty="0"/>
              <a:t> magna </a:t>
            </a:r>
            <a:r>
              <a:rPr sz="900" dirty="0" err="1"/>
              <a:t>aliquam</a:t>
            </a:r>
            <a:r>
              <a:rPr sz="900" dirty="0"/>
              <a:t> </a:t>
            </a:r>
            <a:r>
              <a:rPr sz="900" dirty="0" err="1"/>
              <a:t>erat</a:t>
            </a:r>
            <a:r>
              <a:rPr sz="900" dirty="0"/>
              <a:t> </a:t>
            </a:r>
            <a:r>
              <a:rPr sz="900" dirty="0" err="1"/>
              <a:t>volutpat</a:t>
            </a:r>
            <a:r>
              <a:rPr sz="900" dirty="0"/>
              <a:t>. </a:t>
            </a:r>
            <a:r>
              <a:rPr sz="900" dirty="0" err="1"/>
              <a:t>Ut</a:t>
            </a:r>
            <a:r>
              <a:rPr sz="900" dirty="0"/>
              <a:t> </a:t>
            </a:r>
            <a:r>
              <a:rPr sz="900" dirty="0" err="1"/>
              <a:t>wisi</a:t>
            </a:r>
            <a:r>
              <a:rPr sz="900" dirty="0"/>
              <a:t> </a:t>
            </a:r>
            <a:r>
              <a:rPr sz="900" dirty="0" err="1"/>
              <a:t>enim</a:t>
            </a:r>
            <a:r>
              <a:rPr sz="900" dirty="0"/>
              <a:t> ad minim </a:t>
            </a:r>
            <a:r>
              <a:rPr sz="900" dirty="0" err="1"/>
              <a:t>veniam</a:t>
            </a:r>
            <a:r>
              <a:rPr sz="900" dirty="0"/>
              <a:t>, </a:t>
            </a:r>
            <a:r>
              <a:rPr sz="900" dirty="0" err="1"/>
              <a:t>quis</a:t>
            </a:r>
            <a:r>
              <a:rPr sz="900" dirty="0"/>
              <a:t> </a:t>
            </a:r>
            <a:r>
              <a:rPr sz="900" dirty="0" err="1"/>
              <a:t>nostrud</a:t>
            </a:r>
            <a:r>
              <a:rPr sz="900" dirty="0"/>
              <a:t> </a:t>
            </a:r>
            <a:r>
              <a:rPr sz="900" dirty="0" err="1"/>
              <a:t>exerci</a:t>
            </a:r>
            <a:r>
              <a:rPr sz="900" dirty="0"/>
              <a:t> </a:t>
            </a:r>
            <a:r>
              <a:rPr sz="900" dirty="0" err="1"/>
              <a:t>tation</a:t>
            </a:r>
            <a:r>
              <a:rPr sz="900" dirty="0"/>
              <a:t> </a:t>
            </a:r>
            <a:r>
              <a:rPr sz="900" dirty="0" err="1"/>
              <a:t>ullamcorper</a:t>
            </a:r>
            <a:r>
              <a:rPr sz="900" dirty="0"/>
              <a:t> </a:t>
            </a:r>
            <a:r>
              <a:rPr sz="900" dirty="0" err="1"/>
              <a:t>suscipit</a:t>
            </a:r>
            <a:r>
              <a:rPr sz="900" dirty="0"/>
              <a:t> </a:t>
            </a:r>
            <a:r>
              <a:rPr sz="900" dirty="0" err="1"/>
              <a:t>lobortis</a:t>
            </a:r>
            <a:r>
              <a:rPr sz="900" dirty="0"/>
              <a:t> </a:t>
            </a:r>
            <a:r>
              <a:rPr sz="900" dirty="0" err="1"/>
              <a:t>nisl</a:t>
            </a:r>
            <a:r>
              <a:rPr sz="900" dirty="0"/>
              <a:t> </a:t>
            </a:r>
            <a:r>
              <a:rPr sz="900" dirty="0" err="1"/>
              <a:t>ut</a:t>
            </a:r>
            <a:r>
              <a:rPr sz="900" dirty="0"/>
              <a:t> </a:t>
            </a:r>
            <a:r>
              <a:rPr sz="900" dirty="0" err="1"/>
              <a:t>aliquip</a:t>
            </a:r>
            <a:r>
              <a:rPr sz="900" dirty="0"/>
              <a:t> ex </a:t>
            </a:r>
            <a:r>
              <a:rPr sz="900" dirty="0" err="1"/>
              <a:t>ea</a:t>
            </a:r>
            <a:r>
              <a:rPr sz="900" dirty="0"/>
              <a:t> </a:t>
            </a:r>
            <a:r>
              <a:rPr sz="900" dirty="0" err="1"/>
              <a:t>commodo</a:t>
            </a:r>
            <a:r>
              <a:rPr sz="900" dirty="0"/>
              <a:t> </a:t>
            </a:r>
            <a:r>
              <a:rPr sz="900" dirty="0" err="1"/>
              <a:t>consequat</a:t>
            </a:r>
            <a:r>
              <a:rPr sz="900" dirty="0"/>
              <a:t>. </a:t>
            </a:r>
          </a:p>
        </p:txBody>
      </p:sp>
      <p:pic>
        <p:nvPicPr>
          <p:cNvPr id="7" name="Picture 2" descr="C:\Users\Concursos SCA\Downloads\low-angle-photography-of-concrete-buildings-1824392.jpg">
            <a:extLst>
              <a:ext uri="{FF2B5EF4-FFF2-40B4-BE49-F238E27FC236}">
                <a16:creationId xmlns:a16="http://schemas.microsoft.com/office/drawing/2014/main" id="{F775C192-E01A-304D-BC2E-CD8A7DC3CC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15994" y="1213945"/>
            <a:ext cx="4478748" cy="44787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Concursos SCA\Downloads\black-and-white-window-blinds-1816031.jpg">
            <a:extLst>
              <a:ext uri="{FF2B5EF4-FFF2-40B4-BE49-F238E27FC236}">
                <a16:creationId xmlns:a16="http://schemas.microsoft.com/office/drawing/2014/main" id="{D3FFB7D7-3BC9-4D4C-ABB5-3DA49EE09FF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81428" y="1794873"/>
            <a:ext cx="2592738" cy="388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120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Lorem ipsum dolor sit amet">
            <a:extLst>
              <a:ext uri="{FF2B5EF4-FFF2-40B4-BE49-F238E27FC236}">
                <a16:creationId xmlns:a16="http://schemas.microsoft.com/office/drawing/2014/main" id="{6C68EC7A-BF41-B647-8E49-A7247410A009}"/>
              </a:ext>
            </a:extLst>
          </p:cNvPr>
          <p:cNvSpPr txBox="1"/>
          <p:nvPr/>
        </p:nvSpPr>
        <p:spPr>
          <a:xfrm>
            <a:off x="1697599" y="454348"/>
            <a:ext cx="6042491" cy="589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l">
              <a:defRPr sz="7000" b="0">
                <a:solidFill>
                  <a:srgbClr val="405560"/>
                </a:solidFill>
              </a:defRPr>
            </a:lvl1pPr>
          </a:lstStyle>
          <a:p>
            <a:r>
              <a:rPr sz="3500" dirty="0"/>
              <a:t>Lorem ipsum dolor sit </a:t>
            </a:r>
            <a:r>
              <a:rPr sz="3500" dirty="0" err="1"/>
              <a:t>amet</a:t>
            </a:r>
            <a:endParaRPr sz="3500" dirty="0"/>
          </a:p>
        </p:txBody>
      </p:sp>
      <p:sp>
        <p:nvSpPr>
          <p:cNvPr id="6" name="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a:extLst>
              <a:ext uri="{FF2B5EF4-FFF2-40B4-BE49-F238E27FC236}">
                <a16:creationId xmlns:a16="http://schemas.microsoft.com/office/drawing/2014/main" id="{9DA7BF0E-C693-8441-B29D-F33126ECABF1}"/>
              </a:ext>
            </a:extLst>
          </p:cNvPr>
          <p:cNvSpPr txBox="1"/>
          <p:nvPr/>
        </p:nvSpPr>
        <p:spPr>
          <a:xfrm>
            <a:off x="1114572" y="6118008"/>
            <a:ext cx="9710608"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l">
              <a:defRPr b="0">
                <a:solidFill>
                  <a:srgbClr val="405560"/>
                </a:solidFill>
              </a:defRPr>
            </a:pPr>
            <a:r>
              <a:rPr sz="900" dirty="0" err="1"/>
              <a:t>Lorem</a:t>
            </a:r>
            <a:r>
              <a:rPr sz="900" dirty="0"/>
              <a:t> </a:t>
            </a:r>
            <a:r>
              <a:rPr sz="900" dirty="0" err="1"/>
              <a:t>ipsum</a:t>
            </a:r>
            <a:r>
              <a:rPr sz="900" dirty="0"/>
              <a:t> dolor sit </a:t>
            </a:r>
            <a:r>
              <a:rPr sz="900" dirty="0" err="1"/>
              <a:t>amet</a:t>
            </a:r>
            <a:r>
              <a:rPr sz="900" dirty="0"/>
              <a:t>, </a:t>
            </a:r>
            <a:r>
              <a:rPr sz="900" dirty="0" err="1"/>
              <a:t>consectetuer</a:t>
            </a:r>
            <a:r>
              <a:rPr sz="900" dirty="0"/>
              <a:t> </a:t>
            </a:r>
            <a:r>
              <a:rPr sz="900" dirty="0" err="1"/>
              <a:t>adipiscing</a:t>
            </a:r>
            <a:r>
              <a:rPr sz="900" dirty="0"/>
              <a:t> </a:t>
            </a:r>
            <a:r>
              <a:rPr sz="900" dirty="0" err="1"/>
              <a:t>elit</a:t>
            </a:r>
            <a:r>
              <a:rPr sz="900" dirty="0"/>
              <a:t>, </a:t>
            </a:r>
            <a:r>
              <a:rPr sz="900" dirty="0" err="1"/>
              <a:t>sed</a:t>
            </a:r>
            <a:r>
              <a:rPr sz="900" dirty="0"/>
              <a:t> </a:t>
            </a:r>
            <a:r>
              <a:rPr sz="900" dirty="0" err="1"/>
              <a:t>diam</a:t>
            </a:r>
            <a:r>
              <a:rPr sz="900" dirty="0"/>
              <a:t> </a:t>
            </a:r>
            <a:r>
              <a:rPr sz="900" dirty="0" err="1"/>
              <a:t>nonummy</a:t>
            </a:r>
            <a:r>
              <a:rPr sz="900" dirty="0"/>
              <a:t> </a:t>
            </a:r>
            <a:r>
              <a:rPr sz="900" dirty="0" err="1"/>
              <a:t>nibh</a:t>
            </a:r>
            <a:r>
              <a:rPr sz="900" dirty="0"/>
              <a:t> </a:t>
            </a:r>
            <a:r>
              <a:rPr sz="900" dirty="0" err="1"/>
              <a:t>euismod</a:t>
            </a:r>
            <a:r>
              <a:rPr sz="900" dirty="0"/>
              <a:t> </a:t>
            </a:r>
            <a:r>
              <a:rPr sz="900" dirty="0" err="1"/>
              <a:t>tincidunt</a:t>
            </a:r>
            <a:r>
              <a:rPr sz="900" dirty="0"/>
              <a:t> </a:t>
            </a:r>
            <a:r>
              <a:rPr sz="900" dirty="0" err="1"/>
              <a:t>ut</a:t>
            </a:r>
            <a:r>
              <a:rPr sz="900" dirty="0"/>
              <a:t> </a:t>
            </a:r>
            <a:r>
              <a:rPr sz="900" dirty="0" err="1"/>
              <a:t>laoreet</a:t>
            </a:r>
            <a:r>
              <a:rPr sz="900" dirty="0"/>
              <a:t> </a:t>
            </a:r>
            <a:r>
              <a:rPr sz="900" dirty="0" err="1"/>
              <a:t>dolore</a:t>
            </a:r>
            <a:r>
              <a:rPr sz="900" dirty="0"/>
              <a:t> magna </a:t>
            </a:r>
            <a:r>
              <a:rPr sz="900" dirty="0" err="1"/>
              <a:t>aliquam</a:t>
            </a:r>
            <a:r>
              <a:rPr sz="900" dirty="0"/>
              <a:t> </a:t>
            </a:r>
            <a:r>
              <a:rPr sz="900" dirty="0" err="1"/>
              <a:t>erat</a:t>
            </a:r>
            <a:r>
              <a:rPr sz="900" dirty="0"/>
              <a:t> </a:t>
            </a:r>
            <a:r>
              <a:rPr sz="900" dirty="0" err="1"/>
              <a:t>volutpat</a:t>
            </a:r>
            <a:r>
              <a:rPr sz="900" dirty="0"/>
              <a:t>. </a:t>
            </a:r>
            <a:r>
              <a:rPr sz="900" dirty="0" err="1"/>
              <a:t>Ut</a:t>
            </a:r>
            <a:r>
              <a:rPr sz="900" dirty="0"/>
              <a:t> </a:t>
            </a:r>
            <a:r>
              <a:rPr sz="900" dirty="0" err="1"/>
              <a:t>wisi</a:t>
            </a:r>
            <a:r>
              <a:rPr sz="900" dirty="0"/>
              <a:t> </a:t>
            </a:r>
            <a:r>
              <a:rPr sz="900" dirty="0" err="1"/>
              <a:t>enim</a:t>
            </a:r>
            <a:r>
              <a:rPr sz="900" dirty="0"/>
              <a:t> ad minim </a:t>
            </a:r>
            <a:r>
              <a:rPr sz="900" dirty="0" err="1"/>
              <a:t>veniam</a:t>
            </a:r>
            <a:r>
              <a:rPr sz="900" dirty="0"/>
              <a:t>, </a:t>
            </a:r>
            <a:r>
              <a:rPr sz="900" dirty="0" err="1"/>
              <a:t>quis</a:t>
            </a:r>
            <a:r>
              <a:rPr sz="900" dirty="0"/>
              <a:t> </a:t>
            </a:r>
            <a:r>
              <a:rPr sz="900" dirty="0" err="1"/>
              <a:t>nostrud</a:t>
            </a:r>
            <a:r>
              <a:rPr sz="900" dirty="0"/>
              <a:t> </a:t>
            </a:r>
            <a:r>
              <a:rPr sz="900" dirty="0" err="1"/>
              <a:t>exerci</a:t>
            </a:r>
            <a:r>
              <a:rPr sz="900" dirty="0"/>
              <a:t> </a:t>
            </a:r>
            <a:r>
              <a:rPr sz="900" dirty="0" err="1"/>
              <a:t>tation</a:t>
            </a:r>
            <a:r>
              <a:rPr sz="900" dirty="0"/>
              <a:t> </a:t>
            </a:r>
            <a:r>
              <a:rPr sz="900" dirty="0" err="1"/>
              <a:t>ullamcorper</a:t>
            </a:r>
            <a:r>
              <a:rPr sz="900" dirty="0"/>
              <a:t> </a:t>
            </a:r>
            <a:r>
              <a:rPr sz="900" dirty="0" err="1"/>
              <a:t>suscipit</a:t>
            </a:r>
            <a:r>
              <a:rPr sz="900" dirty="0"/>
              <a:t> </a:t>
            </a:r>
            <a:r>
              <a:rPr sz="900" dirty="0" err="1"/>
              <a:t>lobortis</a:t>
            </a:r>
            <a:r>
              <a:rPr sz="900" dirty="0"/>
              <a:t> </a:t>
            </a:r>
            <a:r>
              <a:rPr sz="900" dirty="0" err="1"/>
              <a:t>nisl</a:t>
            </a:r>
            <a:r>
              <a:rPr sz="900" dirty="0"/>
              <a:t> </a:t>
            </a:r>
            <a:r>
              <a:rPr sz="900" dirty="0" err="1"/>
              <a:t>ut</a:t>
            </a:r>
            <a:r>
              <a:rPr sz="900" dirty="0"/>
              <a:t> </a:t>
            </a:r>
            <a:r>
              <a:rPr sz="900" dirty="0" err="1"/>
              <a:t>aliquip</a:t>
            </a:r>
            <a:r>
              <a:rPr sz="900" dirty="0"/>
              <a:t> ex </a:t>
            </a:r>
            <a:r>
              <a:rPr sz="900" dirty="0" err="1"/>
              <a:t>ea</a:t>
            </a:r>
            <a:r>
              <a:rPr sz="900" dirty="0"/>
              <a:t> </a:t>
            </a:r>
            <a:r>
              <a:rPr sz="900" dirty="0" err="1"/>
              <a:t>commodo</a:t>
            </a:r>
            <a:r>
              <a:rPr sz="900" dirty="0"/>
              <a:t> </a:t>
            </a:r>
            <a:r>
              <a:rPr sz="900" dirty="0" err="1"/>
              <a:t>consequat</a:t>
            </a:r>
            <a:r>
              <a:rPr sz="900" dirty="0"/>
              <a:t>. </a:t>
            </a:r>
          </a:p>
        </p:txBody>
      </p:sp>
      <p:pic>
        <p:nvPicPr>
          <p:cNvPr id="7" name="Picture 2" descr="C:\Users\Concursos SCA\Downloads\low-angle-photography-of-concrete-buildings-1824392.jpg">
            <a:extLst>
              <a:ext uri="{FF2B5EF4-FFF2-40B4-BE49-F238E27FC236}">
                <a16:creationId xmlns:a16="http://schemas.microsoft.com/office/drawing/2014/main" id="{F775C192-E01A-304D-BC2E-CD8A7DC3CC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15994" y="1213945"/>
            <a:ext cx="4478748" cy="44787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Concursos SCA\Downloads\black-and-white-window-blinds-1816031.jpg">
            <a:extLst>
              <a:ext uri="{FF2B5EF4-FFF2-40B4-BE49-F238E27FC236}">
                <a16:creationId xmlns:a16="http://schemas.microsoft.com/office/drawing/2014/main" id="{D3FFB7D7-3BC9-4D4C-ABB5-3DA49EE09FF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81428" y="1794873"/>
            <a:ext cx="2592738" cy="388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1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Lorem ipsum dolor sit amet">
            <a:extLst>
              <a:ext uri="{FF2B5EF4-FFF2-40B4-BE49-F238E27FC236}">
                <a16:creationId xmlns:a16="http://schemas.microsoft.com/office/drawing/2014/main" id="{6C68EC7A-BF41-B647-8E49-A7247410A009}"/>
              </a:ext>
            </a:extLst>
          </p:cNvPr>
          <p:cNvSpPr txBox="1"/>
          <p:nvPr/>
        </p:nvSpPr>
        <p:spPr>
          <a:xfrm>
            <a:off x="1697599" y="454348"/>
            <a:ext cx="6042491" cy="589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l">
              <a:defRPr sz="7000" b="0">
                <a:solidFill>
                  <a:srgbClr val="405560"/>
                </a:solidFill>
              </a:defRPr>
            </a:lvl1pPr>
          </a:lstStyle>
          <a:p>
            <a:r>
              <a:rPr sz="3500" dirty="0"/>
              <a:t>Lorem ipsum dolor sit </a:t>
            </a:r>
            <a:r>
              <a:rPr sz="3500" dirty="0" err="1"/>
              <a:t>amet</a:t>
            </a:r>
            <a:endParaRPr sz="3500" dirty="0"/>
          </a:p>
        </p:txBody>
      </p:sp>
      <p:sp>
        <p:nvSpPr>
          <p:cNvPr id="6" name="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a:extLst>
              <a:ext uri="{FF2B5EF4-FFF2-40B4-BE49-F238E27FC236}">
                <a16:creationId xmlns:a16="http://schemas.microsoft.com/office/drawing/2014/main" id="{9DA7BF0E-C693-8441-B29D-F33126ECABF1}"/>
              </a:ext>
            </a:extLst>
          </p:cNvPr>
          <p:cNvSpPr txBox="1"/>
          <p:nvPr/>
        </p:nvSpPr>
        <p:spPr>
          <a:xfrm>
            <a:off x="1114572" y="6118008"/>
            <a:ext cx="9710608"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l">
              <a:defRPr b="0">
                <a:solidFill>
                  <a:srgbClr val="405560"/>
                </a:solidFill>
              </a:defRPr>
            </a:pPr>
            <a:r>
              <a:rPr sz="900" dirty="0" err="1"/>
              <a:t>Lorem</a:t>
            </a:r>
            <a:r>
              <a:rPr sz="900" dirty="0"/>
              <a:t> </a:t>
            </a:r>
            <a:r>
              <a:rPr sz="900" dirty="0" err="1"/>
              <a:t>ipsum</a:t>
            </a:r>
            <a:r>
              <a:rPr sz="900" dirty="0"/>
              <a:t> dolor sit </a:t>
            </a:r>
            <a:r>
              <a:rPr sz="900" dirty="0" err="1"/>
              <a:t>amet</a:t>
            </a:r>
            <a:r>
              <a:rPr sz="900" dirty="0"/>
              <a:t>, </a:t>
            </a:r>
            <a:r>
              <a:rPr sz="900" dirty="0" err="1"/>
              <a:t>consectetuer</a:t>
            </a:r>
            <a:r>
              <a:rPr sz="900" dirty="0"/>
              <a:t> </a:t>
            </a:r>
            <a:r>
              <a:rPr sz="900" dirty="0" err="1"/>
              <a:t>adipiscing</a:t>
            </a:r>
            <a:r>
              <a:rPr sz="900" dirty="0"/>
              <a:t> </a:t>
            </a:r>
            <a:r>
              <a:rPr sz="900" dirty="0" err="1"/>
              <a:t>elit</a:t>
            </a:r>
            <a:r>
              <a:rPr sz="900" dirty="0"/>
              <a:t>, </a:t>
            </a:r>
            <a:r>
              <a:rPr sz="900" dirty="0" err="1"/>
              <a:t>sed</a:t>
            </a:r>
            <a:r>
              <a:rPr sz="900" dirty="0"/>
              <a:t> </a:t>
            </a:r>
            <a:r>
              <a:rPr sz="900" dirty="0" err="1"/>
              <a:t>diam</a:t>
            </a:r>
            <a:r>
              <a:rPr sz="900" dirty="0"/>
              <a:t> </a:t>
            </a:r>
            <a:r>
              <a:rPr sz="900" dirty="0" err="1"/>
              <a:t>nonummy</a:t>
            </a:r>
            <a:r>
              <a:rPr sz="900" dirty="0"/>
              <a:t> </a:t>
            </a:r>
            <a:r>
              <a:rPr sz="900" dirty="0" err="1"/>
              <a:t>nibh</a:t>
            </a:r>
            <a:r>
              <a:rPr sz="900" dirty="0"/>
              <a:t> </a:t>
            </a:r>
            <a:r>
              <a:rPr sz="900" dirty="0" err="1"/>
              <a:t>euismod</a:t>
            </a:r>
            <a:r>
              <a:rPr sz="900" dirty="0"/>
              <a:t> </a:t>
            </a:r>
            <a:r>
              <a:rPr sz="900" dirty="0" err="1"/>
              <a:t>tincidunt</a:t>
            </a:r>
            <a:r>
              <a:rPr sz="900" dirty="0"/>
              <a:t> </a:t>
            </a:r>
            <a:r>
              <a:rPr sz="900" dirty="0" err="1"/>
              <a:t>ut</a:t>
            </a:r>
            <a:r>
              <a:rPr sz="900" dirty="0"/>
              <a:t> </a:t>
            </a:r>
            <a:r>
              <a:rPr sz="900" dirty="0" err="1"/>
              <a:t>laoreet</a:t>
            </a:r>
            <a:r>
              <a:rPr sz="900" dirty="0"/>
              <a:t> </a:t>
            </a:r>
            <a:r>
              <a:rPr sz="900" dirty="0" err="1"/>
              <a:t>dolore</a:t>
            </a:r>
            <a:r>
              <a:rPr sz="900" dirty="0"/>
              <a:t> magna </a:t>
            </a:r>
            <a:r>
              <a:rPr sz="900" dirty="0" err="1"/>
              <a:t>aliquam</a:t>
            </a:r>
            <a:r>
              <a:rPr sz="900" dirty="0"/>
              <a:t> </a:t>
            </a:r>
            <a:r>
              <a:rPr sz="900" dirty="0" err="1"/>
              <a:t>erat</a:t>
            </a:r>
            <a:r>
              <a:rPr sz="900" dirty="0"/>
              <a:t> </a:t>
            </a:r>
            <a:r>
              <a:rPr sz="900" dirty="0" err="1"/>
              <a:t>volutpat</a:t>
            </a:r>
            <a:r>
              <a:rPr sz="900" dirty="0"/>
              <a:t>. </a:t>
            </a:r>
            <a:r>
              <a:rPr sz="900" dirty="0" err="1"/>
              <a:t>Ut</a:t>
            </a:r>
            <a:r>
              <a:rPr sz="900" dirty="0"/>
              <a:t> </a:t>
            </a:r>
            <a:r>
              <a:rPr sz="900" dirty="0" err="1"/>
              <a:t>wisi</a:t>
            </a:r>
            <a:r>
              <a:rPr sz="900" dirty="0"/>
              <a:t> </a:t>
            </a:r>
            <a:r>
              <a:rPr sz="900" dirty="0" err="1"/>
              <a:t>enim</a:t>
            </a:r>
            <a:r>
              <a:rPr sz="900" dirty="0"/>
              <a:t> ad minim </a:t>
            </a:r>
            <a:r>
              <a:rPr sz="900" dirty="0" err="1"/>
              <a:t>veniam</a:t>
            </a:r>
            <a:r>
              <a:rPr sz="900" dirty="0"/>
              <a:t>, </a:t>
            </a:r>
            <a:r>
              <a:rPr sz="900" dirty="0" err="1"/>
              <a:t>quis</a:t>
            </a:r>
            <a:r>
              <a:rPr sz="900" dirty="0"/>
              <a:t> </a:t>
            </a:r>
            <a:r>
              <a:rPr sz="900" dirty="0" err="1"/>
              <a:t>nostrud</a:t>
            </a:r>
            <a:r>
              <a:rPr sz="900" dirty="0"/>
              <a:t> </a:t>
            </a:r>
            <a:r>
              <a:rPr sz="900" dirty="0" err="1"/>
              <a:t>exerci</a:t>
            </a:r>
            <a:r>
              <a:rPr sz="900" dirty="0"/>
              <a:t> </a:t>
            </a:r>
            <a:r>
              <a:rPr sz="900" dirty="0" err="1"/>
              <a:t>tation</a:t>
            </a:r>
            <a:r>
              <a:rPr sz="900" dirty="0"/>
              <a:t> </a:t>
            </a:r>
            <a:r>
              <a:rPr sz="900" dirty="0" err="1"/>
              <a:t>ullamcorper</a:t>
            </a:r>
            <a:r>
              <a:rPr sz="900" dirty="0"/>
              <a:t> </a:t>
            </a:r>
            <a:r>
              <a:rPr sz="900" dirty="0" err="1"/>
              <a:t>suscipit</a:t>
            </a:r>
            <a:r>
              <a:rPr sz="900" dirty="0"/>
              <a:t> </a:t>
            </a:r>
            <a:r>
              <a:rPr sz="900" dirty="0" err="1"/>
              <a:t>lobortis</a:t>
            </a:r>
            <a:r>
              <a:rPr sz="900" dirty="0"/>
              <a:t> </a:t>
            </a:r>
            <a:r>
              <a:rPr sz="900" dirty="0" err="1"/>
              <a:t>nisl</a:t>
            </a:r>
            <a:r>
              <a:rPr sz="900" dirty="0"/>
              <a:t> </a:t>
            </a:r>
            <a:r>
              <a:rPr sz="900" dirty="0" err="1"/>
              <a:t>ut</a:t>
            </a:r>
            <a:r>
              <a:rPr sz="900" dirty="0"/>
              <a:t> </a:t>
            </a:r>
            <a:r>
              <a:rPr sz="900" dirty="0" err="1"/>
              <a:t>aliquip</a:t>
            </a:r>
            <a:r>
              <a:rPr sz="900" dirty="0"/>
              <a:t> ex </a:t>
            </a:r>
            <a:r>
              <a:rPr sz="900" dirty="0" err="1"/>
              <a:t>ea</a:t>
            </a:r>
            <a:r>
              <a:rPr sz="900" dirty="0"/>
              <a:t> </a:t>
            </a:r>
            <a:r>
              <a:rPr sz="900" dirty="0" err="1"/>
              <a:t>commodo</a:t>
            </a:r>
            <a:r>
              <a:rPr sz="900" dirty="0"/>
              <a:t> </a:t>
            </a:r>
            <a:r>
              <a:rPr sz="900" dirty="0" err="1"/>
              <a:t>consequat</a:t>
            </a:r>
            <a:r>
              <a:rPr sz="900" dirty="0"/>
              <a:t>. </a:t>
            </a:r>
          </a:p>
        </p:txBody>
      </p:sp>
      <p:pic>
        <p:nvPicPr>
          <p:cNvPr id="7" name="Picture 2" descr="C:\Users\Concursos SCA\Downloads\low-angle-photography-of-concrete-buildings-1824392.jpg">
            <a:extLst>
              <a:ext uri="{FF2B5EF4-FFF2-40B4-BE49-F238E27FC236}">
                <a16:creationId xmlns:a16="http://schemas.microsoft.com/office/drawing/2014/main" id="{F775C192-E01A-304D-BC2E-CD8A7DC3CC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15994" y="1213945"/>
            <a:ext cx="4478748" cy="44787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Concursos SCA\Downloads\black-and-white-window-blinds-1816031.jpg">
            <a:extLst>
              <a:ext uri="{FF2B5EF4-FFF2-40B4-BE49-F238E27FC236}">
                <a16:creationId xmlns:a16="http://schemas.microsoft.com/office/drawing/2014/main" id="{D3FFB7D7-3BC9-4D4C-ABB5-3DA49EE09FF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81428" y="1794873"/>
            <a:ext cx="2592738" cy="388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05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a:blip r:embed="rId2" r:link="rId3" cstate="email">
            <a:extLst>
              <a:ext uri="{28A0092B-C50C-407E-A947-70E740481C1C}">
                <a14:useLocalDpi xmlns:a14="http://schemas.microsoft.com/office/drawing/2010/main"/>
              </a:ext>
            </a:extLst>
          </a:blip>
          <a:stretch>
            <a:fillRect/>
          </a:stretch>
        </p:blipFill>
        <p:spPr>
          <a:xfrm>
            <a:off x="0" y="-391492"/>
            <a:ext cx="12193062" cy="3820492"/>
          </a:xfrm>
          <a:prstGeom prst="rect">
            <a:avLst/>
          </a:prstGeom>
        </p:spPr>
      </p:pic>
      <p:pic>
        <p:nvPicPr>
          <p:cNvPr id="9" name="Picture 7"/>
          <p:cNvPicPr>
            <a:picLocks noChangeAspect="1"/>
          </p:cNvPicPr>
          <p:nvPr/>
        </p:nvPicPr>
        <p:blipFill>
          <a:blip r:embed="rId4" r:link="rId5" cstate="email">
            <a:extLst>
              <a:ext uri="{28A0092B-C50C-407E-A947-70E740481C1C}">
                <a14:useLocalDpi xmlns:a14="http://schemas.microsoft.com/office/drawing/2010/main"/>
              </a:ext>
            </a:extLst>
          </a:blip>
          <a:stretch>
            <a:fillRect/>
          </a:stretch>
        </p:blipFill>
        <p:spPr>
          <a:xfrm>
            <a:off x="-1430" y="3287111"/>
            <a:ext cx="12193430" cy="3683895"/>
          </a:xfrm>
          <a:prstGeom prst="rect">
            <a:avLst/>
          </a:prstGeom>
        </p:spPr>
      </p:pic>
    </p:spTree>
    <p:extLst>
      <p:ext uri="{BB962C8B-B14F-4D97-AF65-F5344CB8AC3E}">
        <p14:creationId xmlns:p14="http://schemas.microsoft.com/office/powerpoint/2010/main" val="382479003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a:blip r:embed="rId2" r:link="rId3" cstate="email">
            <a:extLst>
              <a:ext uri="{28A0092B-C50C-407E-A947-70E740481C1C}">
                <a14:useLocalDpi xmlns:a14="http://schemas.microsoft.com/office/drawing/2010/main"/>
              </a:ext>
            </a:extLst>
          </a:blip>
          <a:stretch>
            <a:fillRect/>
          </a:stretch>
        </p:blipFill>
        <p:spPr>
          <a:xfrm>
            <a:off x="0" y="-391492"/>
            <a:ext cx="12193062" cy="3820492"/>
          </a:xfrm>
          <a:prstGeom prst="rect">
            <a:avLst/>
          </a:prstGeom>
        </p:spPr>
      </p:pic>
      <p:pic>
        <p:nvPicPr>
          <p:cNvPr id="9" name="Picture 7"/>
          <p:cNvPicPr>
            <a:picLocks noChangeAspect="1"/>
          </p:cNvPicPr>
          <p:nvPr/>
        </p:nvPicPr>
        <p:blipFill>
          <a:blip r:embed="rId4" r:link="rId5" cstate="email">
            <a:extLst>
              <a:ext uri="{28A0092B-C50C-407E-A947-70E740481C1C}">
                <a14:useLocalDpi xmlns:a14="http://schemas.microsoft.com/office/drawing/2010/main"/>
              </a:ext>
            </a:extLst>
          </a:blip>
          <a:stretch>
            <a:fillRect/>
          </a:stretch>
        </p:blipFill>
        <p:spPr>
          <a:xfrm>
            <a:off x="-1430" y="3287111"/>
            <a:ext cx="12193430" cy="3683895"/>
          </a:xfrm>
          <a:prstGeom prst="rect">
            <a:avLst/>
          </a:prstGeom>
        </p:spPr>
      </p:pic>
    </p:spTree>
    <p:extLst>
      <p:ext uri="{BB962C8B-B14F-4D97-AF65-F5344CB8AC3E}">
        <p14:creationId xmlns:p14="http://schemas.microsoft.com/office/powerpoint/2010/main" val="175801830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Lorem ipsum dolor sit amet">
            <a:extLst>
              <a:ext uri="{FF2B5EF4-FFF2-40B4-BE49-F238E27FC236}">
                <a16:creationId xmlns:a16="http://schemas.microsoft.com/office/drawing/2014/main" id="{6C68EC7A-BF41-B647-8E49-A7247410A009}"/>
              </a:ext>
            </a:extLst>
          </p:cNvPr>
          <p:cNvSpPr txBox="1"/>
          <p:nvPr/>
        </p:nvSpPr>
        <p:spPr>
          <a:xfrm>
            <a:off x="1697599" y="454348"/>
            <a:ext cx="6042491" cy="58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l">
              <a:defRPr sz="7000" b="0">
                <a:solidFill>
                  <a:srgbClr val="405560"/>
                </a:solidFill>
              </a:defRPr>
            </a:lvl1pPr>
          </a:lstStyle>
          <a:p>
            <a:r>
              <a:rPr sz="3500" dirty="0"/>
              <a:t>Lorem ipsum dolor sit </a:t>
            </a:r>
            <a:r>
              <a:rPr sz="3500" dirty="0" err="1"/>
              <a:t>amet</a:t>
            </a:r>
            <a:endParaRPr sz="3500" dirty="0"/>
          </a:p>
        </p:txBody>
      </p:sp>
      <p:sp>
        <p:nvSpPr>
          <p:cNvPr id="6" name="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a:extLst>
              <a:ext uri="{FF2B5EF4-FFF2-40B4-BE49-F238E27FC236}">
                <a16:creationId xmlns:a16="http://schemas.microsoft.com/office/drawing/2014/main" id="{9DA7BF0E-C693-8441-B29D-F33126ECABF1}"/>
              </a:ext>
            </a:extLst>
          </p:cNvPr>
          <p:cNvSpPr txBox="1"/>
          <p:nvPr/>
        </p:nvSpPr>
        <p:spPr>
          <a:xfrm>
            <a:off x="1114572" y="6118008"/>
            <a:ext cx="9710608"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algn="l">
              <a:defRPr b="0">
                <a:solidFill>
                  <a:srgbClr val="405560"/>
                </a:solidFill>
              </a:defRPr>
            </a:pPr>
            <a:r>
              <a:rPr sz="900" dirty="0" err="1"/>
              <a:t>Lorem</a:t>
            </a:r>
            <a:r>
              <a:rPr sz="900" dirty="0"/>
              <a:t> </a:t>
            </a:r>
            <a:r>
              <a:rPr sz="900" dirty="0" err="1"/>
              <a:t>ipsum</a:t>
            </a:r>
            <a:r>
              <a:rPr sz="900" dirty="0"/>
              <a:t> dolor sit </a:t>
            </a:r>
            <a:r>
              <a:rPr sz="900" dirty="0" err="1"/>
              <a:t>amet</a:t>
            </a:r>
            <a:r>
              <a:rPr sz="900" dirty="0"/>
              <a:t>, </a:t>
            </a:r>
            <a:r>
              <a:rPr sz="900" dirty="0" err="1"/>
              <a:t>consectetuer</a:t>
            </a:r>
            <a:r>
              <a:rPr sz="900" dirty="0"/>
              <a:t> </a:t>
            </a:r>
            <a:r>
              <a:rPr sz="900" dirty="0" err="1"/>
              <a:t>adipiscing</a:t>
            </a:r>
            <a:r>
              <a:rPr sz="900" dirty="0"/>
              <a:t> </a:t>
            </a:r>
            <a:r>
              <a:rPr sz="900" dirty="0" err="1"/>
              <a:t>elit</a:t>
            </a:r>
            <a:r>
              <a:rPr sz="900" dirty="0"/>
              <a:t>, </a:t>
            </a:r>
            <a:r>
              <a:rPr sz="900" dirty="0" err="1"/>
              <a:t>sed</a:t>
            </a:r>
            <a:r>
              <a:rPr sz="900" dirty="0"/>
              <a:t> </a:t>
            </a:r>
            <a:r>
              <a:rPr sz="900" dirty="0" err="1"/>
              <a:t>diam</a:t>
            </a:r>
            <a:r>
              <a:rPr sz="900" dirty="0"/>
              <a:t> </a:t>
            </a:r>
            <a:r>
              <a:rPr sz="900" dirty="0" err="1"/>
              <a:t>nonummy</a:t>
            </a:r>
            <a:r>
              <a:rPr sz="900" dirty="0"/>
              <a:t> </a:t>
            </a:r>
            <a:r>
              <a:rPr sz="900" dirty="0" err="1"/>
              <a:t>nibh</a:t>
            </a:r>
            <a:r>
              <a:rPr sz="900" dirty="0"/>
              <a:t> </a:t>
            </a:r>
            <a:r>
              <a:rPr sz="900" dirty="0" err="1"/>
              <a:t>euismod</a:t>
            </a:r>
            <a:r>
              <a:rPr sz="900" dirty="0"/>
              <a:t> </a:t>
            </a:r>
            <a:r>
              <a:rPr sz="900" dirty="0" err="1"/>
              <a:t>tincidunt</a:t>
            </a:r>
            <a:r>
              <a:rPr sz="900" dirty="0"/>
              <a:t> </a:t>
            </a:r>
            <a:r>
              <a:rPr sz="900" dirty="0" err="1"/>
              <a:t>ut</a:t>
            </a:r>
            <a:r>
              <a:rPr sz="900" dirty="0"/>
              <a:t> </a:t>
            </a:r>
            <a:r>
              <a:rPr sz="900" dirty="0" err="1"/>
              <a:t>laoreet</a:t>
            </a:r>
            <a:r>
              <a:rPr sz="900" dirty="0"/>
              <a:t> </a:t>
            </a:r>
            <a:r>
              <a:rPr sz="900" dirty="0" err="1"/>
              <a:t>dolore</a:t>
            </a:r>
            <a:r>
              <a:rPr sz="900" dirty="0"/>
              <a:t> magna </a:t>
            </a:r>
            <a:r>
              <a:rPr sz="900" dirty="0" err="1"/>
              <a:t>aliquam</a:t>
            </a:r>
            <a:r>
              <a:rPr sz="900" dirty="0"/>
              <a:t> </a:t>
            </a:r>
            <a:r>
              <a:rPr sz="900" dirty="0" err="1"/>
              <a:t>erat</a:t>
            </a:r>
            <a:r>
              <a:rPr sz="900" dirty="0"/>
              <a:t> </a:t>
            </a:r>
            <a:r>
              <a:rPr sz="900" dirty="0" err="1"/>
              <a:t>volutpat</a:t>
            </a:r>
            <a:r>
              <a:rPr sz="900" dirty="0"/>
              <a:t>. </a:t>
            </a:r>
            <a:r>
              <a:rPr sz="900" dirty="0" err="1"/>
              <a:t>Ut</a:t>
            </a:r>
            <a:r>
              <a:rPr sz="900" dirty="0"/>
              <a:t> </a:t>
            </a:r>
            <a:r>
              <a:rPr sz="900" dirty="0" err="1"/>
              <a:t>wisi</a:t>
            </a:r>
            <a:r>
              <a:rPr sz="900" dirty="0"/>
              <a:t> </a:t>
            </a:r>
            <a:r>
              <a:rPr sz="900" dirty="0" err="1"/>
              <a:t>enim</a:t>
            </a:r>
            <a:r>
              <a:rPr sz="900" dirty="0"/>
              <a:t> ad minim </a:t>
            </a:r>
            <a:r>
              <a:rPr sz="900" dirty="0" err="1"/>
              <a:t>veniam</a:t>
            </a:r>
            <a:r>
              <a:rPr sz="900" dirty="0"/>
              <a:t>, </a:t>
            </a:r>
            <a:r>
              <a:rPr sz="900" dirty="0" err="1"/>
              <a:t>quis</a:t>
            </a:r>
            <a:r>
              <a:rPr sz="900" dirty="0"/>
              <a:t> </a:t>
            </a:r>
            <a:r>
              <a:rPr sz="900" dirty="0" err="1"/>
              <a:t>nostrud</a:t>
            </a:r>
            <a:r>
              <a:rPr sz="900" dirty="0"/>
              <a:t> </a:t>
            </a:r>
            <a:r>
              <a:rPr sz="900" dirty="0" err="1"/>
              <a:t>exerci</a:t>
            </a:r>
            <a:r>
              <a:rPr sz="900" dirty="0"/>
              <a:t> </a:t>
            </a:r>
            <a:r>
              <a:rPr sz="900" dirty="0" err="1"/>
              <a:t>tation</a:t>
            </a:r>
            <a:r>
              <a:rPr sz="900" dirty="0"/>
              <a:t> </a:t>
            </a:r>
            <a:r>
              <a:rPr sz="900" dirty="0" err="1"/>
              <a:t>ullamcorper</a:t>
            </a:r>
            <a:r>
              <a:rPr sz="900" dirty="0"/>
              <a:t> </a:t>
            </a:r>
            <a:r>
              <a:rPr sz="900" dirty="0" err="1"/>
              <a:t>suscipit</a:t>
            </a:r>
            <a:r>
              <a:rPr sz="900" dirty="0"/>
              <a:t> </a:t>
            </a:r>
            <a:r>
              <a:rPr sz="900" dirty="0" err="1"/>
              <a:t>lobortis</a:t>
            </a:r>
            <a:r>
              <a:rPr sz="900" dirty="0"/>
              <a:t> </a:t>
            </a:r>
            <a:r>
              <a:rPr sz="900" dirty="0" err="1"/>
              <a:t>nisl</a:t>
            </a:r>
            <a:r>
              <a:rPr sz="900" dirty="0"/>
              <a:t> </a:t>
            </a:r>
            <a:r>
              <a:rPr sz="900" dirty="0" err="1"/>
              <a:t>ut</a:t>
            </a:r>
            <a:r>
              <a:rPr sz="900" dirty="0"/>
              <a:t> </a:t>
            </a:r>
            <a:r>
              <a:rPr sz="900" dirty="0" err="1"/>
              <a:t>aliquip</a:t>
            </a:r>
            <a:r>
              <a:rPr sz="900" dirty="0"/>
              <a:t> ex </a:t>
            </a:r>
            <a:r>
              <a:rPr sz="900" dirty="0" err="1"/>
              <a:t>ea</a:t>
            </a:r>
            <a:r>
              <a:rPr sz="900" dirty="0"/>
              <a:t> </a:t>
            </a:r>
            <a:r>
              <a:rPr sz="900" dirty="0" err="1"/>
              <a:t>commodo</a:t>
            </a:r>
            <a:r>
              <a:rPr sz="900" dirty="0"/>
              <a:t> </a:t>
            </a:r>
            <a:r>
              <a:rPr sz="900" dirty="0" err="1"/>
              <a:t>consequat</a:t>
            </a:r>
            <a:r>
              <a:rPr sz="900" dirty="0"/>
              <a:t>. </a:t>
            </a:r>
          </a:p>
        </p:txBody>
      </p:sp>
      <p:pic>
        <p:nvPicPr>
          <p:cNvPr id="7" name="Picture 2" descr="C:\Users\Concursos SCA\Downloads\low-angle-photography-of-concrete-buildings-1824392.jpg">
            <a:extLst>
              <a:ext uri="{FF2B5EF4-FFF2-40B4-BE49-F238E27FC236}">
                <a16:creationId xmlns:a16="http://schemas.microsoft.com/office/drawing/2014/main" id="{F775C192-E01A-304D-BC2E-CD8A7DC3CC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15994" y="1213945"/>
            <a:ext cx="4478748" cy="44787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Concursos SCA\Downloads\black-and-white-window-blinds-1816031.jpg">
            <a:extLst>
              <a:ext uri="{FF2B5EF4-FFF2-40B4-BE49-F238E27FC236}">
                <a16:creationId xmlns:a16="http://schemas.microsoft.com/office/drawing/2014/main" id="{D3FFB7D7-3BC9-4D4C-ABB5-3DA49EE09FF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81428" y="1794873"/>
            <a:ext cx="2592738" cy="388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83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oncursos SCA\Downloads\abstract-architecture-black-and-white-boardwalk-26236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083" y="0"/>
            <a:ext cx="12360166" cy="713880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68332" y="6340619"/>
            <a:ext cx="6253186" cy="230832"/>
          </a:xfrm>
          <a:prstGeom prst="rect">
            <a:avLst/>
          </a:prstGeom>
        </p:spPr>
        <p:txBody>
          <a:bodyPr wrap="square">
            <a:spAutoFit/>
          </a:bodyPr>
          <a:lstStyle/>
          <a:p>
            <a:pPr algn="l">
              <a:buSzPct val="125000"/>
              <a:defRPr b="0"/>
            </a:pPr>
            <a:r>
              <a:rPr lang="es-CO" sz="900" dirty="0">
                <a:solidFill>
                  <a:schemeClr val="bg1"/>
                </a:solidFill>
                <a:effectLst>
                  <a:outerShdw blurRad="38100" dist="38100" dir="2700000" algn="tl">
                    <a:srgbClr val="000000">
                      <a:alpha val="43137"/>
                    </a:srgbClr>
                  </a:outerShdw>
                </a:effectLst>
              </a:rPr>
              <a:t>Descripción: </a:t>
            </a:r>
            <a:r>
              <a:rPr lang="es-CO" sz="900" dirty="0" err="1">
                <a:solidFill>
                  <a:schemeClr val="bg1"/>
                </a:solidFill>
                <a:effectLst>
                  <a:outerShdw blurRad="38100" dist="38100" dir="2700000" algn="tl">
                    <a:srgbClr val="000000">
                      <a:alpha val="43137"/>
                    </a:srgbClr>
                  </a:outerShdw>
                </a:effectLst>
              </a:rPr>
              <a:t>Lorem</a:t>
            </a:r>
            <a:r>
              <a:rPr lang="es-CO" sz="900" dirty="0">
                <a:solidFill>
                  <a:schemeClr val="bg1"/>
                </a:solidFill>
                <a:effectLst>
                  <a:outerShdw blurRad="38100" dist="38100" dir="2700000" algn="tl">
                    <a:srgbClr val="000000">
                      <a:alpha val="43137"/>
                    </a:srgbClr>
                  </a:outerShdw>
                </a:effectLst>
              </a:rPr>
              <a:t> </a:t>
            </a:r>
            <a:r>
              <a:rPr lang="es-CO" sz="900" dirty="0" err="1">
                <a:solidFill>
                  <a:schemeClr val="bg1"/>
                </a:solidFill>
                <a:effectLst>
                  <a:outerShdw blurRad="38100" dist="38100" dir="2700000" algn="tl">
                    <a:srgbClr val="000000">
                      <a:alpha val="43137"/>
                    </a:srgbClr>
                  </a:outerShdw>
                </a:effectLst>
              </a:rPr>
              <a:t>ipsum</a:t>
            </a:r>
            <a:r>
              <a:rPr lang="es-CO" sz="900" dirty="0">
                <a:solidFill>
                  <a:schemeClr val="bg1"/>
                </a:solidFill>
                <a:effectLst>
                  <a:outerShdw blurRad="38100" dist="38100" dir="2700000" algn="tl">
                    <a:srgbClr val="000000">
                      <a:alpha val="43137"/>
                    </a:srgbClr>
                  </a:outerShdw>
                </a:effectLst>
              </a:rPr>
              <a:t> dolor </a:t>
            </a:r>
            <a:r>
              <a:rPr lang="es-CO" sz="900" dirty="0" err="1">
                <a:solidFill>
                  <a:schemeClr val="bg1"/>
                </a:solidFill>
                <a:effectLst>
                  <a:outerShdw blurRad="38100" dist="38100" dir="2700000" algn="tl">
                    <a:srgbClr val="000000">
                      <a:alpha val="43137"/>
                    </a:srgbClr>
                  </a:outerShdw>
                </a:effectLst>
              </a:rPr>
              <a:t>sit</a:t>
            </a:r>
            <a:r>
              <a:rPr lang="es-CO" sz="900" dirty="0">
                <a:solidFill>
                  <a:schemeClr val="bg1"/>
                </a:solidFill>
                <a:effectLst>
                  <a:outerShdw blurRad="38100" dist="38100" dir="2700000" algn="tl">
                    <a:srgbClr val="000000">
                      <a:alpha val="43137"/>
                    </a:srgbClr>
                  </a:outerShdw>
                </a:effectLst>
              </a:rPr>
              <a:t> </a:t>
            </a:r>
            <a:r>
              <a:rPr lang="es-CO" sz="900" dirty="0" err="1">
                <a:solidFill>
                  <a:schemeClr val="bg1"/>
                </a:solidFill>
                <a:effectLst>
                  <a:outerShdw blurRad="38100" dist="38100" dir="2700000" algn="tl">
                    <a:srgbClr val="000000">
                      <a:alpha val="43137"/>
                    </a:srgbClr>
                  </a:outerShdw>
                </a:effectLst>
              </a:rPr>
              <a:t>amet</a:t>
            </a:r>
            <a:r>
              <a:rPr lang="es-CO" sz="900" dirty="0">
                <a:solidFill>
                  <a:schemeClr val="bg1"/>
                </a:solidFill>
                <a:effectLst>
                  <a:outerShdw blurRad="38100" dist="38100" dir="2700000" algn="tl">
                    <a:srgbClr val="000000">
                      <a:alpha val="43137"/>
                    </a:srgbClr>
                  </a:outerShdw>
                </a:effectLst>
              </a:rPr>
              <a:t>, </a:t>
            </a:r>
            <a:r>
              <a:rPr lang="es-CO" sz="900" dirty="0" err="1">
                <a:solidFill>
                  <a:schemeClr val="bg1"/>
                </a:solidFill>
                <a:effectLst>
                  <a:outerShdw blurRad="38100" dist="38100" dir="2700000" algn="tl">
                    <a:srgbClr val="000000">
                      <a:alpha val="43137"/>
                    </a:srgbClr>
                  </a:outerShdw>
                </a:effectLst>
              </a:rPr>
              <a:t>consectetuer</a:t>
            </a:r>
            <a:r>
              <a:rPr lang="es-CO" sz="900" dirty="0">
                <a:solidFill>
                  <a:schemeClr val="bg1"/>
                </a:solidFill>
                <a:effectLst>
                  <a:outerShdw blurRad="38100" dist="38100" dir="2700000" algn="tl">
                    <a:srgbClr val="000000">
                      <a:alpha val="43137"/>
                    </a:srgbClr>
                  </a:outerShdw>
                </a:effectLst>
              </a:rPr>
              <a:t> </a:t>
            </a:r>
            <a:r>
              <a:rPr lang="es-CO" sz="900" dirty="0" err="1">
                <a:solidFill>
                  <a:schemeClr val="bg1"/>
                </a:solidFill>
                <a:effectLst>
                  <a:outerShdw blurRad="38100" dist="38100" dir="2700000" algn="tl">
                    <a:srgbClr val="000000">
                      <a:alpha val="43137"/>
                    </a:srgbClr>
                  </a:outerShdw>
                </a:effectLst>
              </a:rPr>
              <a:t>adipiscing</a:t>
            </a:r>
            <a:r>
              <a:rPr lang="es-CO" sz="900" dirty="0">
                <a:solidFill>
                  <a:schemeClr val="bg1"/>
                </a:solidFill>
                <a:effectLst>
                  <a:outerShdw blurRad="38100" dist="38100" dir="2700000" algn="tl">
                    <a:srgbClr val="000000">
                      <a:alpha val="43137"/>
                    </a:srgbClr>
                  </a:outerShdw>
                </a:effectLst>
              </a:rPr>
              <a:t> </a:t>
            </a:r>
            <a:r>
              <a:rPr lang="es-CO" sz="900" dirty="0" err="1">
                <a:solidFill>
                  <a:schemeClr val="bg1"/>
                </a:solidFill>
                <a:effectLst>
                  <a:outerShdw blurRad="38100" dist="38100" dir="2700000" algn="tl">
                    <a:srgbClr val="000000">
                      <a:alpha val="43137"/>
                    </a:srgbClr>
                  </a:outerShdw>
                </a:effectLst>
              </a:rPr>
              <a:t>elit</a:t>
            </a:r>
            <a:r>
              <a:rPr lang="es-CO" sz="900"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98591141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90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959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886F5B8-198E-DF4C-94F7-03987DA6893D}"/>
              </a:ext>
            </a:extLst>
          </p:cNvPr>
          <p:cNvSpPr txBox="1"/>
          <p:nvPr/>
        </p:nvSpPr>
        <p:spPr>
          <a:xfrm>
            <a:off x="493986" y="2497976"/>
            <a:ext cx="2448911" cy="1862048"/>
          </a:xfrm>
          <a:prstGeom prst="rect">
            <a:avLst/>
          </a:prstGeom>
          <a:noFill/>
        </p:spPr>
        <p:txBody>
          <a:bodyPr wrap="square" rtlCol="0">
            <a:spAutoFit/>
          </a:bodyPr>
          <a:lstStyle/>
          <a:p>
            <a:pPr algn="ctr"/>
            <a:r>
              <a:rPr lang="es-ES_tradnl" sz="11500">
                <a:solidFill>
                  <a:schemeClr val="bg1"/>
                </a:solidFill>
                <a:latin typeface="Montserrat Light" pitchFamily="2" charset="77"/>
              </a:rPr>
              <a:t>1</a:t>
            </a:r>
          </a:p>
        </p:txBody>
      </p:sp>
      <p:sp>
        <p:nvSpPr>
          <p:cNvPr id="4" name="I. Lorem ipsum dolor sit amet">
            <a:extLst>
              <a:ext uri="{FF2B5EF4-FFF2-40B4-BE49-F238E27FC236}">
                <a16:creationId xmlns:a16="http://schemas.microsoft.com/office/drawing/2014/main" id="{E878A305-B8D7-6C49-A3A8-7B66E793FF42}"/>
              </a:ext>
            </a:extLst>
          </p:cNvPr>
          <p:cNvSpPr txBox="1"/>
          <p:nvPr/>
        </p:nvSpPr>
        <p:spPr>
          <a:xfrm>
            <a:off x="2942897" y="1798615"/>
            <a:ext cx="8755117" cy="44114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000">
                <a:solidFill>
                  <a:srgbClr val="FFFFFF"/>
                </a:solidFill>
              </a:defRPr>
            </a:lvl1pPr>
          </a:lstStyle>
          <a:p>
            <a:r>
              <a:rPr lang="es-CO" sz="3200" b="1" dirty="0">
                <a:effectLst>
                  <a:outerShdw blurRad="38100" dist="38100" dir="2700000" algn="tl">
                    <a:srgbClr val="000000">
                      <a:alpha val="43137"/>
                    </a:srgbClr>
                  </a:outerShdw>
                </a:effectLst>
                <a:latin typeface="Montserrat" pitchFamily="2" charset="77"/>
              </a:rPr>
              <a:t>CODIGO PROYECTO: </a:t>
            </a:r>
          </a:p>
          <a:p>
            <a:r>
              <a:rPr lang="es-CO" sz="3200" b="1" dirty="0">
                <a:effectLst>
                  <a:outerShdw blurRad="38100" dist="38100" dir="2700000" algn="tl">
                    <a:srgbClr val="000000">
                      <a:alpha val="43137"/>
                    </a:srgbClr>
                  </a:outerShdw>
                </a:effectLst>
                <a:latin typeface="Montserrat" pitchFamily="2" charset="77"/>
              </a:rPr>
              <a:t>PA-0233</a:t>
            </a:r>
          </a:p>
          <a:p>
            <a:r>
              <a:rPr lang="es-CO" sz="1400" dirty="0">
                <a:effectLst>
                  <a:outerShdw blurRad="38100" dist="38100" dir="2700000" algn="tl">
                    <a:srgbClr val="000000">
                      <a:alpha val="43137"/>
                    </a:srgbClr>
                  </a:outerShdw>
                </a:effectLst>
                <a:latin typeface="Montserrat" pitchFamily="2" charset="77"/>
              </a:rPr>
              <a:t>(INCLUIR CODIGO ENVIADO A SU CORREO)</a:t>
            </a:r>
          </a:p>
          <a:p>
            <a:endParaRPr lang="es-CO" sz="1400" dirty="0">
              <a:effectLst>
                <a:outerShdw blurRad="38100" dist="38100" dir="2700000" algn="tl">
                  <a:srgbClr val="000000">
                    <a:alpha val="43137"/>
                  </a:srgbClr>
                </a:outerShdw>
              </a:effectLst>
              <a:latin typeface="Montserrat" pitchFamily="2" charset="77"/>
            </a:endParaRPr>
          </a:p>
          <a:p>
            <a:endParaRPr lang="es-CO" sz="1400" dirty="0">
              <a:effectLst>
                <a:outerShdw blurRad="38100" dist="38100" dir="2700000" algn="tl">
                  <a:srgbClr val="000000">
                    <a:alpha val="43137"/>
                  </a:srgbClr>
                </a:outerShdw>
              </a:effectLst>
              <a:latin typeface="Montserrat" pitchFamily="2" charset="77"/>
            </a:endParaRPr>
          </a:p>
          <a:p>
            <a:endParaRPr lang="es-CO" sz="1400" dirty="0">
              <a:effectLst>
                <a:outerShdw blurRad="38100" dist="38100" dir="2700000" algn="tl">
                  <a:srgbClr val="000000">
                    <a:alpha val="43137"/>
                  </a:srgbClr>
                </a:outerShdw>
              </a:effectLst>
              <a:latin typeface="Montserrat" pitchFamily="2" charset="77"/>
            </a:endParaRPr>
          </a:p>
          <a:p>
            <a:endParaRPr lang="es-CO" sz="1400" dirty="0">
              <a:effectLst>
                <a:outerShdw blurRad="38100" dist="38100" dir="2700000" algn="tl">
                  <a:srgbClr val="000000">
                    <a:alpha val="43137"/>
                  </a:srgbClr>
                </a:outerShdw>
              </a:effectLst>
              <a:latin typeface="Montserrat" pitchFamily="2" charset="77"/>
            </a:endParaRPr>
          </a:p>
          <a:p>
            <a:r>
              <a:rPr lang="es-CO" sz="3200" b="1" dirty="0">
                <a:effectLst>
                  <a:outerShdw blurRad="38100" dist="38100" dir="2700000" algn="tl">
                    <a:srgbClr val="000000">
                      <a:alpha val="43137"/>
                    </a:srgbClr>
                  </a:outerShdw>
                </a:effectLst>
                <a:latin typeface="Montserrat" pitchFamily="2" charset="77"/>
              </a:rPr>
              <a:t>CATEGORÍA PROYECTO:</a:t>
            </a:r>
          </a:p>
          <a:p>
            <a:r>
              <a:rPr lang="es-CO" sz="3200" b="1" dirty="0">
                <a:effectLst>
                  <a:outerShdw blurRad="38100" dist="38100" dir="2700000" algn="tl">
                    <a:srgbClr val="000000">
                      <a:alpha val="43137"/>
                    </a:srgbClr>
                  </a:outerShdw>
                </a:effectLst>
                <a:latin typeface="Montserrat" pitchFamily="2" charset="77"/>
              </a:rPr>
              <a:t>PROYECTO ARQUITECTÓNICO</a:t>
            </a:r>
          </a:p>
          <a:p>
            <a:r>
              <a:rPr lang="es-CO" sz="1400" dirty="0">
                <a:effectLst>
                  <a:outerShdw blurRad="38100" dist="38100" dir="2700000" algn="tl">
                    <a:srgbClr val="000000">
                      <a:alpha val="43137"/>
                    </a:srgbClr>
                  </a:outerShdw>
                </a:effectLst>
                <a:latin typeface="Montserrat" pitchFamily="2" charset="77"/>
              </a:rPr>
              <a:t>(INCLUIR NOMBRE DE LA CATEGORÍA A LA QUE SE PRESENTÓ)</a:t>
            </a:r>
          </a:p>
          <a:p>
            <a:endParaRPr lang="es-CO" sz="3200" dirty="0">
              <a:effectLst>
                <a:outerShdw blurRad="38100" dist="38100" dir="2700000" algn="tl">
                  <a:srgbClr val="000000">
                    <a:alpha val="43137"/>
                  </a:srgbClr>
                </a:outerShdw>
              </a:effectLst>
              <a:latin typeface="Montserrat" pitchFamily="2" charset="77"/>
            </a:endParaRPr>
          </a:p>
          <a:p>
            <a:endParaRPr lang="es-CO" sz="1800" dirty="0">
              <a:effectLst>
                <a:outerShdw blurRad="38100" dist="38100" dir="2700000" algn="tl">
                  <a:srgbClr val="000000">
                    <a:alpha val="43137"/>
                  </a:srgbClr>
                </a:outerShdw>
              </a:effectLst>
              <a:latin typeface="Montserrat" pitchFamily="2" charset="77"/>
            </a:endParaRPr>
          </a:p>
          <a:p>
            <a:endParaRPr lang="es-CO" sz="1800" dirty="0">
              <a:effectLst>
                <a:outerShdw blurRad="38100" dist="38100" dir="2700000" algn="tl">
                  <a:srgbClr val="000000">
                    <a:alpha val="43137"/>
                  </a:srgbClr>
                </a:outerShdw>
              </a:effectLst>
              <a:latin typeface="Montserrat" pitchFamily="2" charset="77"/>
            </a:endParaRPr>
          </a:p>
        </p:txBody>
      </p:sp>
    </p:spTree>
    <p:extLst>
      <p:ext uri="{BB962C8B-B14F-4D97-AF65-F5344CB8AC3E}">
        <p14:creationId xmlns:p14="http://schemas.microsoft.com/office/powerpoint/2010/main" val="248668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886F5B8-198E-DF4C-94F7-03987DA6893D}"/>
              </a:ext>
            </a:extLst>
          </p:cNvPr>
          <p:cNvSpPr txBox="1"/>
          <p:nvPr/>
        </p:nvSpPr>
        <p:spPr>
          <a:xfrm>
            <a:off x="493986" y="2497976"/>
            <a:ext cx="2448911" cy="1862048"/>
          </a:xfrm>
          <a:prstGeom prst="rect">
            <a:avLst/>
          </a:prstGeom>
          <a:noFill/>
        </p:spPr>
        <p:txBody>
          <a:bodyPr wrap="square" rtlCol="0">
            <a:spAutoFit/>
          </a:bodyPr>
          <a:lstStyle/>
          <a:p>
            <a:pPr algn="ctr"/>
            <a:r>
              <a:rPr lang="es-ES_tradnl" sz="11500" dirty="0">
                <a:solidFill>
                  <a:schemeClr val="bg1"/>
                </a:solidFill>
                <a:latin typeface="Montserrat Light" pitchFamily="2" charset="77"/>
              </a:rPr>
              <a:t>2</a:t>
            </a:r>
          </a:p>
        </p:txBody>
      </p:sp>
      <p:sp>
        <p:nvSpPr>
          <p:cNvPr id="4" name="I. Lorem ipsum dolor sit amet">
            <a:extLst>
              <a:ext uri="{FF2B5EF4-FFF2-40B4-BE49-F238E27FC236}">
                <a16:creationId xmlns:a16="http://schemas.microsoft.com/office/drawing/2014/main" id="{E878A305-B8D7-6C49-A3A8-7B66E793FF42}"/>
              </a:ext>
            </a:extLst>
          </p:cNvPr>
          <p:cNvSpPr txBox="1"/>
          <p:nvPr/>
        </p:nvSpPr>
        <p:spPr>
          <a:xfrm>
            <a:off x="2942897" y="3131482"/>
            <a:ext cx="875511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7000">
                <a:solidFill>
                  <a:srgbClr val="FFFFFF"/>
                </a:solidFill>
              </a:defRPr>
            </a:lvl1pPr>
          </a:lstStyle>
          <a:p>
            <a:r>
              <a:rPr lang="es-CO" sz="3200" b="1" dirty="0">
                <a:effectLst>
                  <a:outerShdw blurRad="38100" dist="38100" dir="2700000" algn="tl">
                    <a:srgbClr val="000000">
                      <a:alpha val="43137"/>
                    </a:srgbClr>
                  </a:outerShdw>
                </a:effectLst>
                <a:latin typeface="Montserrat" pitchFamily="2" charset="77"/>
              </a:rPr>
              <a:t>MEMORIA DESCRIPTIVA</a:t>
            </a:r>
            <a:endParaRPr lang="es-CO" sz="1800" dirty="0">
              <a:effectLst>
                <a:outerShdw blurRad="38100" dist="38100" dir="2700000" algn="tl">
                  <a:srgbClr val="000000">
                    <a:alpha val="43137"/>
                  </a:srgbClr>
                </a:outerShdw>
              </a:effectLst>
              <a:latin typeface="Montserrat" pitchFamily="2" charset="77"/>
            </a:endParaRPr>
          </a:p>
        </p:txBody>
      </p:sp>
    </p:spTree>
    <p:extLst>
      <p:ext uri="{BB962C8B-B14F-4D97-AF65-F5344CB8AC3E}">
        <p14:creationId xmlns:p14="http://schemas.microsoft.com/office/powerpoint/2010/main" val="3410593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Lorem ipsum dolor sit amet, consectetuer adipiscing elit,…">
            <a:extLst>
              <a:ext uri="{FF2B5EF4-FFF2-40B4-BE49-F238E27FC236}">
                <a16:creationId xmlns:a16="http://schemas.microsoft.com/office/drawing/2014/main" id="{496CE2B0-0D96-F742-A3C0-3B60E97ADD0A}"/>
              </a:ext>
            </a:extLst>
          </p:cNvPr>
          <p:cNvSpPr txBox="1"/>
          <p:nvPr/>
        </p:nvSpPr>
        <p:spPr>
          <a:xfrm>
            <a:off x="508893" y="1077188"/>
            <a:ext cx="11213207" cy="55194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buSzPct val="125000"/>
              <a:defRPr b="0"/>
            </a:pPr>
            <a:r>
              <a:rPr lang="es-CO" sz="1600" dirty="0">
                <a:latin typeface="Montserrat" pitchFamily="2" charset="77"/>
              </a:rPr>
              <a:t>Sed </a:t>
            </a:r>
            <a:r>
              <a:rPr lang="es-CO" sz="1600" dirty="0" err="1">
                <a:latin typeface="Montserrat" pitchFamily="2" charset="77"/>
              </a:rPr>
              <a:t>diam</a:t>
            </a:r>
            <a:r>
              <a:rPr lang="es-CO" sz="1600" dirty="0">
                <a:latin typeface="Montserrat" pitchFamily="2" charset="77"/>
              </a:rPr>
              <a:t> </a:t>
            </a:r>
            <a:r>
              <a:rPr lang="es-CO" sz="1600" dirty="0" err="1">
                <a:latin typeface="Montserrat" pitchFamily="2" charset="77"/>
              </a:rPr>
              <a:t>nonummy</a:t>
            </a:r>
            <a:r>
              <a:rPr lang="es-CO" sz="1600" dirty="0">
                <a:latin typeface="Montserrat" pitchFamily="2" charset="77"/>
              </a:rPr>
              <a:t> </a:t>
            </a:r>
            <a:r>
              <a:rPr lang="es-CO" sz="1600" dirty="0" err="1">
                <a:latin typeface="Montserrat" pitchFamily="2" charset="77"/>
              </a:rPr>
              <a:t>nibh</a:t>
            </a:r>
            <a:r>
              <a:rPr lang="es-CO" sz="1600" dirty="0">
                <a:latin typeface="Montserrat" pitchFamily="2" charset="77"/>
              </a:rPr>
              <a:t> </a:t>
            </a:r>
            <a:r>
              <a:rPr lang="es-CO" sz="1600" dirty="0" err="1">
                <a:latin typeface="Montserrat" pitchFamily="2" charset="77"/>
              </a:rPr>
              <a:t>euismod</a:t>
            </a:r>
            <a:r>
              <a:rPr lang="es-CO" sz="1600" dirty="0">
                <a:latin typeface="Montserrat" pitchFamily="2" charset="77"/>
              </a:rPr>
              <a:t> </a:t>
            </a:r>
            <a:r>
              <a:rPr lang="es-CO" sz="1600" dirty="0" err="1">
                <a:latin typeface="Montserrat" pitchFamily="2" charset="77"/>
              </a:rPr>
              <a:t>tincidunt</a:t>
            </a:r>
            <a:r>
              <a:rPr lang="es-CO" sz="1600" dirty="0">
                <a:latin typeface="Montserrat" pitchFamily="2" charset="77"/>
              </a:rPr>
              <a:t> ut </a:t>
            </a:r>
            <a:r>
              <a:rPr lang="es-CO" sz="1600" dirty="0" err="1">
                <a:latin typeface="Montserrat" pitchFamily="2" charset="77"/>
              </a:rPr>
              <a:t>laoreet</a:t>
            </a:r>
            <a:endParaRPr lang="es-CO" sz="1600" dirty="0">
              <a:latin typeface="Montserrat" pitchFamily="2" charset="77"/>
            </a:endParaRPr>
          </a:p>
          <a:p>
            <a:pPr>
              <a:buSzPct val="125000"/>
              <a:defRPr b="0"/>
            </a:pPr>
            <a:r>
              <a:rPr lang="es-CO" sz="1600" dirty="0" err="1">
                <a:latin typeface="Montserrat" pitchFamily="2" charset="77"/>
              </a:rPr>
              <a:t>Dolore</a:t>
            </a:r>
            <a:r>
              <a:rPr lang="es-CO" sz="1600" dirty="0">
                <a:latin typeface="Montserrat" pitchFamily="2" charset="77"/>
              </a:rPr>
              <a:t> magna </a:t>
            </a:r>
            <a:r>
              <a:rPr lang="es-CO" sz="1600" dirty="0" err="1">
                <a:latin typeface="Montserrat" pitchFamily="2" charset="77"/>
              </a:rPr>
              <a:t>aliquam</a:t>
            </a:r>
            <a:r>
              <a:rPr lang="es-CO" sz="1600" dirty="0">
                <a:latin typeface="Montserrat" pitchFamily="2" charset="77"/>
              </a:rPr>
              <a:t> </a:t>
            </a:r>
            <a:r>
              <a:rPr lang="es-CO" sz="1600" dirty="0" err="1">
                <a:latin typeface="Montserrat" pitchFamily="2" charset="77"/>
              </a:rPr>
              <a:t>erat</a:t>
            </a:r>
            <a:r>
              <a:rPr lang="es-CO" sz="1600" dirty="0">
                <a:latin typeface="Montserrat" pitchFamily="2" charset="77"/>
              </a:rPr>
              <a:t> </a:t>
            </a:r>
            <a:r>
              <a:rPr lang="es-CO" sz="1600" dirty="0" err="1">
                <a:latin typeface="Montserrat" pitchFamily="2" charset="77"/>
              </a:rPr>
              <a:t>volutpat</a:t>
            </a:r>
            <a:r>
              <a:rPr lang="es-CO" sz="1600" dirty="0">
                <a:latin typeface="Montserrat" pitchFamily="2" charset="77"/>
              </a:rPr>
              <a:t>.</a:t>
            </a:r>
          </a:p>
          <a:p>
            <a:pPr>
              <a:buSzPct val="125000"/>
              <a:defRPr b="0"/>
            </a:pPr>
            <a:r>
              <a:rPr lang="es-CO" sz="1600" dirty="0">
                <a:latin typeface="Montserrat" pitchFamily="2" charset="77"/>
              </a:rPr>
              <a:t>Ut </a:t>
            </a:r>
            <a:r>
              <a:rPr lang="es-CO" sz="1600" dirty="0" err="1">
                <a:latin typeface="Montserrat" pitchFamily="2" charset="77"/>
              </a:rPr>
              <a:t>wisi</a:t>
            </a:r>
            <a:r>
              <a:rPr lang="es-CO" sz="1600" dirty="0">
                <a:latin typeface="Montserrat" pitchFamily="2" charset="77"/>
              </a:rPr>
              <a:t> </a:t>
            </a:r>
            <a:r>
              <a:rPr lang="es-CO" sz="1600" dirty="0" err="1">
                <a:latin typeface="Montserrat" pitchFamily="2" charset="77"/>
              </a:rPr>
              <a:t>enim</a:t>
            </a:r>
            <a:r>
              <a:rPr lang="es-CO" sz="1600" dirty="0">
                <a:latin typeface="Montserrat" pitchFamily="2" charset="77"/>
              </a:rPr>
              <a:t> ad </a:t>
            </a:r>
            <a:r>
              <a:rPr lang="es-CO" sz="1600" dirty="0" err="1">
                <a:latin typeface="Montserrat" pitchFamily="2" charset="77"/>
              </a:rPr>
              <a:t>minim</a:t>
            </a:r>
            <a:r>
              <a:rPr lang="es-CO" sz="1600" dirty="0">
                <a:latin typeface="Montserrat" pitchFamily="2" charset="77"/>
              </a:rPr>
              <a:t> </a:t>
            </a:r>
            <a:r>
              <a:rPr lang="es-CO" sz="1600" dirty="0" err="1">
                <a:latin typeface="Montserrat" pitchFamily="2" charset="77"/>
              </a:rPr>
              <a:t>veniam</a:t>
            </a:r>
            <a:r>
              <a:rPr lang="es-CO" sz="1600" dirty="0">
                <a:latin typeface="Montserrat" pitchFamily="2" charset="77"/>
              </a:rPr>
              <a:t>, </a:t>
            </a:r>
            <a:r>
              <a:rPr lang="es-CO" sz="1600" dirty="0" err="1">
                <a:latin typeface="Montserrat" pitchFamily="2" charset="77"/>
              </a:rPr>
              <a:t>quis</a:t>
            </a:r>
            <a:r>
              <a:rPr lang="es-CO" sz="1600" dirty="0">
                <a:latin typeface="Montserrat" pitchFamily="2" charset="77"/>
              </a:rPr>
              <a:t> </a:t>
            </a:r>
            <a:r>
              <a:rPr lang="es-CO" sz="1600" dirty="0" err="1">
                <a:latin typeface="Montserrat" pitchFamily="2" charset="77"/>
              </a:rPr>
              <a:t>nostrud</a:t>
            </a:r>
            <a:r>
              <a:rPr lang="es-CO" sz="1600" dirty="0">
                <a:latin typeface="Montserrat" pitchFamily="2" charset="77"/>
              </a:rPr>
              <a:t> </a:t>
            </a:r>
            <a:r>
              <a:rPr lang="es-CO" sz="1600" dirty="0" err="1">
                <a:latin typeface="Montserrat" pitchFamily="2" charset="77"/>
              </a:rPr>
              <a:t>exerci</a:t>
            </a:r>
            <a:r>
              <a:rPr lang="es-CO" sz="1600" dirty="0">
                <a:latin typeface="Montserrat" pitchFamily="2" charset="77"/>
              </a:rPr>
              <a:t> </a:t>
            </a:r>
            <a:r>
              <a:rPr lang="es-CO" sz="1600" dirty="0" err="1">
                <a:latin typeface="Montserrat" pitchFamily="2" charset="77"/>
              </a:rPr>
              <a:t>tation</a:t>
            </a:r>
            <a:endParaRPr lang="es-CO" sz="1600" dirty="0">
              <a:latin typeface="Montserrat" pitchFamily="2" charset="77"/>
            </a:endParaRPr>
          </a:p>
          <a:p>
            <a:pPr>
              <a:buSzPct val="125000"/>
              <a:defRPr b="0"/>
            </a:pPr>
            <a:r>
              <a:rPr lang="es-CO" sz="1600" dirty="0" err="1">
                <a:latin typeface="Montserrat" pitchFamily="2" charset="77"/>
              </a:rPr>
              <a:t>Ullamcorper</a:t>
            </a:r>
            <a:r>
              <a:rPr lang="es-CO" sz="1600" dirty="0">
                <a:latin typeface="Montserrat" pitchFamily="2" charset="77"/>
              </a:rPr>
              <a:t> </a:t>
            </a:r>
            <a:r>
              <a:rPr lang="es-CO" sz="1600" dirty="0" err="1">
                <a:latin typeface="Montserrat" pitchFamily="2" charset="77"/>
              </a:rPr>
              <a:t>suscipit</a:t>
            </a:r>
            <a:r>
              <a:rPr lang="es-CO" sz="1600" dirty="0">
                <a:latin typeface="Montserrat" pitchFamily="2" charset="77"/>
              </a:rPr>
              <a:t> </a:t>
            </a:r>
            <a:r>
              <a:rPr lang="es-CO" sz="1600" dirty="0" err="1">
                <a:latin typeface="Montserrat" pitchFamily="2" charset="77"/>
              </a:rPr>
              <a:t>lobortis</a:t>
            </a:r>
            <a:r>
              <a:rPr lang="es-CO" sz="1600" dirty="0">
                <a:latin typeface="Montserrat" pitchFamily="2" charset="77"/>
              </a:rPr>
              <a:t> </a:t>
            </a:r>
            <a:r>
              <a:rPr lang="es-CO" sz="1600" dirty="0" err="1">
                <a:latin typeface="Montserrat" pitchFamily="2" charset="77"/>
              </a:rPr>
              <a:t>nisl</a:t>
            </a:r>
            <a:r>
              <a:rPr lang="es-CO" sz="1600" dirty="0">
                <a:latin typeface="Montserrat" pitchFamily="2" charset="77"/>
              </a:rPr>
              <a:t> ut </a:t>
            </a:r>
            <a:r>
              <a:rPr lang="es-CO" sz="1600" dirty="0" err="1">
                <a:latin typeface="Montserrat" pitchFamily="2" charset="77"/>
              </a:rPr>
              <a:t>aliquip</a:t>
            </a:r>
            <a:r>
              <a:rPr lang="es-CO" sz="1600" dirty="0">
                <a:latin typeface="Montserrat" pitchFamily="2" charset="77"/>
              </a:rPr>
              <a:t> ex </a:t>
            </a:r>
            <a:r>
              <a:rPr lang="es-CO" sz="1600" dirty="0" err="1">
                <a:latin typeface="Montserrat" pitchFamily="2" charset="77"/>
              </a:rPr>
              <a:t>ea</a:t>
            </a:r>
            <a:r>
              <a:rPr lang="es-CO" sz="1600" dirty="0">
                <a:latin typeface="Montserrat" pitchFamily="2" charset="77"/>
              </a:rPr>
              <a:t> commodo </a:t>
            </a:r>
            <a:r>
              <a:rPr lang="es-CO" sz="1600" dirty="0" err="1">
                <a:latin typeface="Montserrat" pitchFamily="2" charset="77"/>
              </a:rPr>
              <a:t>consequat</a:t>
            </a:r>
            <a:r>
              <a:rPr lang="es-CO" sz="1600" dirty="0">
                <a:latin typeface="Montserrat" pitchFamily="2" charset="77"/>
              </a:rPr>
              <a:t>.</a:t>
            </a:r>
          </a:p>
          <a:p>
            <a:pPr>
              <a:buSzPct val="125000"/>
              <a:defRPr b="0"/>
            </a:pPr>
            <a:r>
              <a:rPr lang="es-CO" sz="1600" dirty="0" err="1">
                <a:latin typeface="Montserrat" pitchFamily="2" charset="77"/>
              </a:rPr>
              <a:t>Duis</a:t>
            </a:r>
            <a:r>
              <a:rPr lang="es-CO" sz="1600" dirty="0">
                <a:latin typeface="Montserrat" pitchFamily="2" charset="77"/>
              </a:rPr>
              <a:t> </a:t>
            </a:r>
            <a:r>
              <a:rPr lang="es-CO" sz="1600" dirty="0" err="1">
                <a:latin typeface="Montserrat" pitchFamily="2" charset="77"/>
              </a:rPr>
              <a:t>autem</a:t>
            </a:r>
            <a:r>
              <a:rPr lang="es-CO" sz="1600" dirty="0">
                <a:latin typeface="Montserrat" pitchFamily="2" charset="77"/>
              </a:rPr>
              <a:t> </a:t>
            </a:r>
            <a:r>
              <a:rPr lang="es-CO" sz="1600" dirty="0" err="1">
                <a:latin typeface="Montserrat" pitchFamily="2" charset="77"/>
              </a:rPr>
              <a:t>vel</a:t>
            </a:r>
            <a:r>
              <a:rPr lang="es-CO" sz="1600" dirty="0">
                <a:latin typeface="Montserrat" pitchFamily="2" charset="77"/>
              </a:rPr>
              <a:t> </a:t>
            </a:r>
            <a:r>
              <a:rPr lang="es-CO" sz="1600" dirty="0" err="1">
                <a:latin typeface="Montserrat" pitchFamily="2" charset="77"/>
              </a:rPr>
              <a:t>eum</a:t>
            </a:r>
            <a:r>
              <a:rPr lang="es-CO" sz="1600" dirty="0">
                <a:latin typeface="Montserrat" pitchFamily="2" charset="77"/>
              </a:rPr>
              <a:t> </a:t>
            </a:r>
            <a:r>
              <a:rPr lang="es-CO" sz="1600" dirty="0" err="1">
                <a:latin typeface="Montserrat" pitchFamily="2" charset="77"/>
              </a:rPr>
              <a:t>iriure</a:t>
            </a:r>
            <a:r>
              <a:rPr lang="es-CO" sz="1600" dirty="0">
                <a:latin typeface="Montserrat" pitchFamily="2" charset="77"/>
              </a:rPr>
              <a:t> dolor in </a:t>
            </a:r>
            <a:r>
              <a:rPr lang="es-CO" sz="1600" dirty="0" err="1">
                <a:latin typeface="Montserrat" pitchFamily="2" charset="77"/>
              </a:rPr>
              <a:t>hendrerit</a:t>
            </a:r>
            <a:r>
              <a:rPr lang="es-CO" sz="1600" dirty="0">
                <a:latin typeface="Montserrat" pitchFamily="2" charset="77"/>
              </a:rPr>
              <a:t> in </a:t>
            </a:r>
            <a:r>
              <a:rPr lang="es-CO" sz="1600" dirty="0" err="1">
                <a:latin typeface="Montserrat" pitchFamily="2" charset="77"/>
              </a:rPr>
              <a:t>vulputate</a:t>
            </a:r>
            <a:r>
              <a:rPr lang="es-CO" sz="1600" dirty="0">
                <a:latin typeface="Montserrat" pitchFamily="2" charset="77"/>
              </a:rPr>
              <a:t> </a:t>
            </a:r>
            <a:r>
              <a:rPr lang="es-CO" sz="1600" dirty="0" err="1">
                <a:latin typeface="Montserrat" pitchFamily="2" charset="77"/>
              </a:rPr>
              <a:t>velit</a:t>
            </a:r>
            <a:endParaRPr lang="es-CO" sz="1600" dirty="0">
              <a:latin typeface="Montserrat" pitchFamily="2" charset="77"/>
            </a:endParaRPr>
          </a:p>
          <a:p>
            <a:pPr>
              <a:buSzPct val="125000"/>
              <a:defRPr b="0"/>
            </a:pPr>
            <a:r>
              <a:rPr lang="es-CO" sz="1600" dirty="0" err="1">
                <a:latin typeface="Montserrat" pitchFamily="2" charset="77"/>
              </a:rPr>
              <a:t>Esse</a:t>
            </a:r>
            <a:r>
              <a:rPr lang="es-CO" sz="1600" dirty="0">
                <a:latin typeface="Montserrat" pitchFamily="2" charset="77"/>
              </a:rPr>
              <a:t> </a:t>
            </a:r>
            <a:r>
              <a:rPr lang="es-CO" sz="1600" dirty="0" err="1">
                <a:latin typeface="Montserrat" pitchFamily="2" charset="77"/>
              </a:rPr>
              <a:t>molestie</a:t>
            </a:r>
            <a:r>
              <a:rPr lang="es-CO" sz="1600" dirty="0">
                <a:latin typeface="Montserrat" pitchFamily="2" charset="77"/>
              </a:rPr>
              <a:t> </a:t>
            </a:r>
            <a:r>
              <a:rPr lang="es-CO" sz="1600" dirty="0" err="1">
                <a:latin typeface="Montserrat" pitchFamily="2" charset="77"/>
              </a:rPr>
              <a:t>consequat</a:t>
            </a:r>
            <a:r>
              <a:rPr lang="es-CO" sz="1600" dirty="0">
                <a:latin typeface="Montserrat" pitchFamily="2" charset="77"/>
              </a:rPr>
              <a:t>, </a:t>
            </a:r>
            <a:r>
              <a:rPr lang="es-CO" sz="1600" dirty="0" err="1">
                <a:latin typeface="Montserrat" pitchFamily="2" charset="77"/>
              </a:rPr>
              <a:t>vel</a:t>
            </a:r>
            <a:r>
              <a:rPr lang="es-CO" sz="1600" dirty="0">
                <a:latin typeface="Montserrat" pitchFamily="2" charset="77"/>
              </a:rPr>
              <a:t> </a:t>
            </a:r>
            <a:r>
              <a:rPr lang="es-CO" sz="1600" dirty="0" err="1">
                <a:latin typeface="Montserrat" pitchFamily="2" charset="77"/>
              </a:rPr>
              <a:t>illum</a:t>
            </a:r>
            <a:r>
              <a:rPr lang="es-CO" sz="1600" dirty="0">
                <a:latin typeface="Montserrat" pitchFamily="2" charset="77"/>
              </a:rPr>
              <a:t> </a:t>
            </a:r>
            <a:r>
              <a:rPr lang="es-CO" sz="1600" dirty="0" err="1">
                <a:latin typeface="Montserrat" pitchFamily="2" charset="77"/>
              </a:rPr>
              <a:t>dolore</a:t>
            </a:r>
            <a:r>
              <a:rPr lang="es-CO" sz="1600" dirty="0">
                <a:latin typeface="Montserrat" pitchFamily="2" charset="77"/>
              </a:rPr>
              <a:t> </a:t>
            </a:r>
            <a:r>
              <a:rPr lang="es-CO" sz="1600" dirty="0" err="1">
                <a:latin typeface="Montserrat" pitchFamily="2" charset="77"/>
              </a:rPr>
              <a:t>eu</a:t>
            </a:r>
            <a:r>
              <a:rPr lang="es-CO" sz="1600" dirty="0">
                <a:latin typeface="Montserrat" pitchFamily="2" charset="77"/>
              </a:rPr>
              <a:t> </a:t>
            </a:r>
            <a:r>
              <a:rPr lang="es-CO" sz="1600" dirty="0" err="1">
                <a:latin typeface="Montserrat" pitchFamily="2" charset="77"/>
              </a:rPr>
              <a:t>feugiat</a:t>
            </a:r>
            <a:r>
              <a:rPr lang="es-CO" sz="1600" dirty="0">
                <a:latin typeface="Montserrat" pitchFamily="2" charset="77"/>
              </a:rPr>
              <a:t> </a:t>
            </a:r>
            <a:r>
              <a:rPr lang="es-CO" sz="1600" dirty="0" err="1">
                <a:latin typeface="Montserrat" pitchFamily="2" charset="77"/>
              </a:rPr>
              <a:t>nulla</a:t>
            </a:r>
            <a:r>
              <a:rPr lang="es-CO" sz="1600" dirty="0">
                <a:latin typeface="Montserrat" pitchFamily="2" charset="77"/>
              </a:rPr>
              <a:t> </a:t>
            </a:r>
            <a:r>
              <a:rPr lang="es-CO" sz="1600" dirty="0" err="1">
                <a:latin typeface="Montserrat" pitchFamily="2" charset="77"/>
              </a:rPr>
              <a:t>facilisis</a:t>
            </a:r>
            <a:endParaRPr lang="es-CO" sz="1600" dirty="0">
              <a:latin typeface="Montserrat" pitchFamily="2" charset="77"/>
            </a:endParaRPr>
          </a:p>
          <a:p>
            <a:pPr>
              <a:buSzPct val="125000"/>
              <a:defRPr b="0"/>
            </a:pPr>
            <a:r>
              <a:rPr lang="es-CO" sz="1600" dirty="0">
                <a:latin typeface="Montserrat" pitchFamily="2" charset="77"/>
              </a:rPr>
              <a:t>At vero eros et </a:t>
            </a:r>
            <a:r>
              <a:rPr lang="es-CO" sz="1600" dirty="0" err="1">
                <a:latin typeface="Montserrat" pitchFamily="2" charset="77"/>
              </a:rPr>
              <a:t>accumsan</a:t>
            </a:r>
            <a:r>
              <a:rPr lang="es-CO" sz="1600" dirty="0">
                <a:latin typeface="Montserrat" pitchFamily="2" charset="77"/>
              </a:rPr>
              <a:t> et </a:t>
            </a:r>
            <a:r>
              <a:rPr lang="es-CO" sz="1600" dirty="0" err="1">
                <a:latin typeface="Montserrat" pitchFamily="2" charset="77"/>
              </a:rPr>
              <a:t>iusto</a:t>
            </a:r>
            <a:r>
              <a:rPr lang="es-CO" sz="1600" dirty="0">
                <a:latin typeface="Montserrat" pitchFamily="2" charset="77"/>
              </a:rPr>
              <a:t> odio </a:t>
            </a:r>
            <a:r>
              <a:rPr lang="es-CO" sz="1600" dirty="0" err="1">
                <a:latin typeface="Montserrat" pitchFamily="2" charset="77"/>
              </a:rPr>
              <a:t>dignissim</a:t>
            </a:r>
            <a:r>
              <a:rPr lang="es-CO" sz="1600" dirty="0">
                <a:latin typeface="Montserrat" pitchFamily="2" charset="77"/>
              </a:rPr>
              <a:t> </a:t>
            </a:r>
            <a:r>
              <a:rPr lang="es-CO" sz="1600" dirty="0" err="1">
                <a:latin typeface="Montserrat" pitchFamily="2" charset="77"/>
              </a:rPr>
              <a:t>qui</a:t>
            </a:r>
            <a:r>
              <a:rPr lang="es-CO" sz="1600" dirty="0">
                <a:latin typeface="Montserrat" pitchFamily="2" charset="77"/>
              </a:rPr>
              <a:t> </a:t>
            </a:r>
            <a:r>
              <a:rPr lang="es-CO" sz="1600" dirty="0" err="1">
                <a:latin typeface="Montserrat" pitchFamily="2" charset="77"/>
              </a:rPr>
              <a:t>blandit</a:t>
            </a:r>
            <a:endParaRPr lang="es-CO" sz="1600" dirty="0">
              <a:latin typeface="Montserrat" pitchFamily="2" charset="77"/>
            </a:endParaRPr>
          </a:p>
          <a:p>
            <a:pPr>
              <a:buSzPct val="125000"/>
              <a:defRPr b="0"/>
            </a:pPr>
            <a:r>
              <a:rPr lang="es-CO" sz="1600" dirty="0">
                <a:latin typeface="Montserrat" pitchFamily="2" charset="77"/>
              </a:rPr>
              <a:t>Sed </a:t>
            </a:r>
            <a:r>
              <a:rPr lang="es-CO" sz="1600" dirty="0" err="1">
                <a:latin typeface="Montserrat" pitchFamily="2" charset="77"/>
              </a:rPr>
              <a:t>diam</a:t>
            </a:r>
            <a:r>
              <a:rPr lang="es-CO" sz="1600" dirty="0">
                <a:latin typeface="Montserrat" pitchFamily="2" charset="77"/>
              </a:rPr>
              <a:t> </a:t>
            </a:r>
            <a:r>
              <a:rPr lang="es-CO" sz="1600" dirty="0" err="1">
                <a:latin typeface="Montserrat" pitchFamily="2" charset="77"/>
              </a:rPr>
              <a:t>nonummy</a:t>
            </a:r>
            <a:r>
              <a:rPr lang="es-CO" sz="1600" dirty="0">
                <a:latin typeface="Montserrat" pitchFamily="2" charset="77"/>
              </a:rPr>
              <a:t> </a:t>
            </a:r>
            <a:r>
              <a:rPr lang="es-CO" sz="1600" dirty="0" err="1">
                <a:latin typeface="Montserrat" pitchFamily="2" charset="77"/>
              </a:rPr>
              <a:t>nibh</a:t>
            </a:r>
            <a:r>
              <a:rPr lang="es-CO" sz="1600" dirty="0">
                <a:latin typeface="Montserrat" pitchFamily="2" charset="77"/>
              </a:rPr>
              <a:t> </a:t>
            </a:r>
            <a:r>
              <a:rPr lang="es-CO" sz="1600" dirty="0" err="1">
                <a:latin typeface="Montserrat" pitchFamily="2" charset="77"/>
              </a:rPr>
              <a:t>euismod</a:t>
            </a:r>
            <a:r>
              <a:rPr lang="es-CO" sz="1600" dirty="0">
                <a:latin typeface="Montserrat" pitchFamily="2" charset="77"/>
              </a:rPr>
              <a:t> </a:t>
            </a:r>
            <a:r>
              <a:rPr lang="es-CO" sz="1600" dirty="0" err="1">
                <a:latin typeface="Montserrat" pitchFamily="2" charset="77"/>
              </a:rPr>
              <a:t>tincidunt</a:t>
            </a:r>
            <a:r>
              <a:rPr lang="es-CO" sz="1600" dirty="0">
                <a:latin typeface="Montserrat" pitchFamily="2" charset="77"/>
              </a:rPr>
              <a:t> ut </a:t>
            </a:r>
            <a:r>
              <a:rPr lang="es-CO" sz="1600" dirty="0" err="1">
                <a:latin typeface="Montserrat" pitchFamily="2" charset="77"/>
              </a:rPr>
              <a:t>laoreet</a:t>
            </a:r>
            <a:endParaRPr lang="es-CO" sz="1600" dirty="0">
              <a:latin typeface="Montserrat" pitchFamily="2" charset="77"/>
            </a:endParaRPr>
          </a:p>
          <a:p>
            <a:pPr>
              <a:buSzPct val="125000"/>
              <a:defRPr b="0"/>
            </a:pPr>
            <a:r>
              <a:rPr lang="es-CO" sz="1600" dirty="0" err="1">
                <a:latin typeface="Montserrat" pitchFamily="2" charset="77"/>
              </a:rPr>
              <a:t>Dolore</a:t>
            </a:r>
            <a:r>
              <a:rPr lang="es-CO" sz="1600" dirty="0">
                <a:latin typeface="Montserrat" pitchFamily="2" charset="77"/>
              </a:rPr>
              <a:t> magna </a:t>
            </a:r>
            <a:r>
              <a:rPr lang="es-CO" sz="1600" dirty="0" err="1">
                <a:latin typeface="Montserrat" pitchFamily="2" charset="77"/>
              </a:rPr>
              <a:t>aliquam</a:t>
            </a:r>
            <a:r>
              <a:rPr lang="es-CO" sz="1600" dirty="0">
                <a:latin typeface="Montserrat" pitchFamily="2" charset="77"/>
              </a:rPr>
              <a:t> </a:t>
            </a:r>
            <a:r>
              <a:rPr lang="es-CO" sz="1600" dirty="0" err="1">
                <a:latin typeface="Montserrat" pitchFamily="2" charset="77"/>
              </a:rPr>
              <a:t>erat</a:t>
            </a:r>
            <a:r>
              <a:rPr lang="es-CO" sz="1600" dirty="0">
                <a:latin typeface="Montserrat" pitchFamily="2" charset="77"/>
              </a:rPr>
              <a:t> </a:t>
            </a:r>
            <a:r>
              <a:rPr lang="es-CO" sz="1600" dirty="0" err="1">
                <a:latin typeface="Montserrat" pitchFamily="2" charset="77"/>
              </a:rPr>
              <a:t>volutpat</a:t>
            </a:r>
            <a:r>
              <a:rPr lang="es-CO" sz="1600" dirty="0">
                <a:latin typeface="Montserrat" pitchFamily="2" charset="77"/>
              </a:rPr>
              <a:t>.</a:t>
            </a:r>
          </a:p>
          <a:p>
            <a:pPr>
              <a:buSzPct val="125000"/>
              <a:defRPr b="0"/>
            </a:pPr>
            <a:r>
              <a:rPr lang="es-CO" sz="1600" dirty="0">
                <a:latin typeface="Montserrat" pitchFamily="2" charset="77"/>
              </a:rPr>
              <a:t>Ut </a:t>
            </a:r>
            <a:r>
              <a:rPr lang="es-CO" sz="1600" dirty="0" err="1">
                <a:latin typeface="Montserrat" pitchFamily="2" charset="77"/>
              </a:rPr>
              <a:t>wisi</a:t>
            </a:r>
            <a:r>
              <a:rPr lang="es-CO" sz="1600" dirty="0">
                <a:latin typeface="Montserrat" pitchFamily="2" charset="77"/>
              </a:rPr>
              <a:t> </a:t>
            </a:r>
            <a:r>
              <a:rPr lang="es-CO" sz="1600" dirty="0" err="1">
                <a:latin typeface="Montserrat" pitchFamily="2" charset="77"/>
              </a:rPr>
              <a:t>enim</a:t>
            </a:r>
            <a:r>
              <a:rPr lang="es-CO" sz="1600" dirty="0">
                <a:latin typeface="Montserrat" pitchFamily="2" charset="77"/>
              </a:rPr>
              <a:t> ad </a:t>
            </a:r>
            <a:r>
              <a:rPr lang="es-CO" sz="1600" dirty="0" err="1">
                <a:latin typeface="Montserrat" pitchFamily="2" charset="77"/>
              </a:rPr>
              <a:t>minim</a:t>
            </a:r>
            <a:r>
              <a:rPr lang="es-CO" sz="1600" dirty="0">
                <a:latin typeface="Montserrat" pitchFamily="2" charset="77"/>
              </a:rPr>
              <a:t> </a:t>
            </a:r>
            <a:r>
              <a:rPr lang="es-CO" sz="1600" dirty="0" err="1">
                <a:latin typeface="Montserrat" pitchFamily="2" charset="77"/>
              </a:rPr>
              <a:t>veniam</a:t>
            </a:r>
            <a:r>
              <a:rPr lang="es-CO" sz="1600" dirty="0">
                <a:latin typeface="Montserrat" pitchFamily="2" charset="77"/>
              </a:rPr>
              <a:t>, </a:t>
            </a:r>
            <a:r>
              <a:rPr lang="es-CO" sz="1600" dirty="0" err="1">
                <a:latin typeface="Montserrat" pitchFamily="2" charset="77"/>
              </a:rPr>
              <a:t>quis</a:t>
            </a:r>
            <a:r>
              <a:rPr lang="es-CO" sz="1600" dirty="0">
                <a:latin typeface="Montserrat" pitchFamily="2" charset="77"/>
              </a:rPr>
              <a:t> </a:t>
            </a:r>
            <a:r>
              <a:rPr lang="es-CO" sz="1600" dirty="0" err="1">
                <a:latin typeface="Montserrat" pitchFamily="2" charset="77"/>
              </a:rPr>
              <a:t>nostrud</a:t>
            </a:r>
            <a:r>
              <a:rPr lang="es-CO" sz="1600" dirty="0">
                <a:latin typeface="Montserrat" pitchFamily="2" charset="77"/>
              </a:rPr>
              <a:t> </a:t>
            </a:r>
            <a:r>
              <a:rPr lang="es-CO" sz="1600" dirty="0" err="1">
                <a:latin typeface="Montserrat" pitchFamily="2" charset="77"/>
              </a:rPr>
              <a:t>exerci</a:t>
            </a:r>
            <a:r>
              <a:rPr lang="es-CO" sz="1600" dirty="0">
                <a:latin typeface="Montserrat" pitchFamily="2" charset="77"/>
              </a:rPr>
              <a:t> </a:t>
            </a:r>
            <a:r>
              <a:rPr lang="es-CO" sz="1600" dirty="0" err="1">
                <a:latin typeface="Montserrat" pitchFamily="2" charset="77"/>
              </a:rPr>
              <a:t>tation</a:t>
            </a:r>
            <a:endParaRPr lang="es-CO" sz="1600" dirty="0">
              <a:latin typeface="Montserrat" pitchFamily="2" charset="77"/>
            </a:endParaRPr>
          </a:p>
          <a:p>
            <a:pPr>
              <a:buSzPct val="125000"/>
              <a:defRPr b="0"/>
            </a:pPr>
            <a:r>
              <a:rPr lang="es-CO" sz="1600" dirty="0" err="1">
                <a:latin typeface="Montserrat" pitchFamily="2" charset="77"/>
              </a:rPr>
              <a:t>Ullamcorper</a:t>
            </a:r>
            <a:r>
              <a:rPr lang="es-CO" sz="1600" dirty="0">
                <a:latin typeface="Montserrat" pitchFamily="2" charset="77"/>
              </a:rPr>
              <a:t> </a:t>
            </a:r>
            <a:r>
              <a:rPr lang="es-CO" sz="1600" dirty="0" err="1">
                <a:latin typeface="Montserrat" pitchFamily="2" charset="77"/>
              </a:rPr>
              <a:t>suscipit</a:t>
            </a:r>
            <a:r>
              <a:rPr lang="es-CO" sz="1600" dirty="0">
                <a:latin typeface="Montserrat" pitchFamily="2" charset="77"/>
              </a:rPr>
              <a:t> </a:t>
            </a:r>
            <a:r>
              <a:rPr lang="es-CO" sz="1600" dirty="0" err="1">
                <a:latin typeface="Montserrat" pitchFamily="2" charset="77"/>
              </a:rPr>
              <a:t>lobortis</a:t>
            </a:r>
            <a:r>
              <a:rPr lang="es-CO" sz="1600" dirty="0">
                <a:latin typeface="Montserrat" pitchFamily="2" charset="77"/>
              </a:rPr>
              <a:t> </a:t>
            </a:r>
            <a:r>
              <a:rPr lang="es-CO" sz="1600" dirty="0" err="1">
                <a:latin typeface="Montserrat" pitchFamily="2" charset="77"/>
              </a:rPr>
              <a:t>nisl</a:t>
            </a:r>
            <a:r>
              <a:rPr lang="es-CO" sz="1600" dirty="0">
                <a:latin typeface="Montserrat" pitchFamily="2" charset="77"/>
              </a:rPr>
              <a:t> ut </a:t>
            </a:r>
            <a:r>
              <a:rPr lang="es-CO" sz="1600" dirty="0" err="1">
                <a:latin typeface="Montserrat" pitchFamily="2" charset="77"/>
              </a:rPr>
              <a:t>aliquip</a:t>
            </a:r>
            <a:r>
              <a:rPr lang="es-CO" sz="1600" dirty="0">
                <a:latin typeface="Montserrat" pitchFamily="2" charset="77"/>
              </a:rPr>
              <a:t> ex </a:t>
            </a:r>
            <a:r>
              <a:rPr lang="es-CO" sz="1600" dirty="0" err="1">
                <a:latin typeface="Montserrat" pitchFamily="2" charset="77"/>
              </a:rPr>
              <a:t>ea</a:t>
            </a:r>
            <a:r>
              <a:rPr lang="es-CO" sz="1600" dirty="0">
                <a:latin typeface="Montserrat" pitchFamily="2" charset="77"/>
              </a:rPr>
              <a:t> commodo </a:t>
            </a:r>
            <a:r>
              <a:rPr lang="es-CO" sz="1600" dirty="0" err="1">
                <a:latin typeface="Montserrat" pitchFamily="2" charset="77"/>
              </a:rPr>
              <a:t>consequat</a:t>
            </a:r>
            <a:r>
              <a:rPr lang="es-CO" sz="1600" dirty="0">
                <a:latin typeface="Montserrat" pitchFamily="2" charset="77"/>
              </a:rPr>
              <a:t>.</a:t>
            </a:r>
          </a:p>
          <a:p>
            <a:pPr>
              <a:buSzPct val="125000"/>
              <a:defRPr b="0"/>
            </a:pPr>
            <a:r>
              <a:rPr lang="es-CO" sz="1600" dirty="0" err="1">
                <a:latin typeface="Montserrat" pitchFamily="2" charset="77"/>
              </a:rPr>
              <a:t>Duis</a:t>
            </a:r>
            <a:r>
              <a:rPr lang="es-CO" sz="1600" dirty="0">
                <a:latin typeface="Montserrat" pitchFamily="2" charset="77"/>
              </a:rPr>
              <a:t> </a:t>
            </a:r>
            <a:r>
              <a:rPr lang="es-CO" sz="1600" dirty="0" err="1">
                <a:latin typeface="Montserrat" pitchFamily="2" charset="77"/>
              </a:rPr>
              <a:t>autem</a:t>
            </a:r>
            <a:r>
              <a:rPr lang="es-CO" sz="1600" dirty="0">
                <a:latin typeface="Montserrat" pitchFamily="2" charset="77"/>
              </a:rPr>
              <a:t> </a:t>
            </a:r>
            <a:r>
              <a:rPr lang="es-CO" sz="1600" dirty="0" err="1">
                <a:latin typeface="Montserrat" pitchFamily="2" charset="77"/>
              </a:rPr>
              <a:t>vel</a:t>
            </a:r>
            <a:r>
              <a:rPr lang="es-CO" sz="1600" dirty="0">
                <a:latin typeface="Montserrat" pitchFamily="2" charset="77"/>
              </a:rPr>
              <a:t> </a:t>
            </a:r>
            <a:r>
              <a:rPr lang="es-CO" sz="1600" dirty="0" err="1">
                <a:latin typeface="Montserrat" pitchFamily="2" charset="77"/>
              </a:rPr>
              <a:t>eum</a:t>
            </a:r>
            <a:r>
              <a:rPr lang="es-CO" sz="1600" dirty="0">
                <a:latin typeface="Montserrat" pitchFamily="2" charset="77"/>
              </a:rPr>
              <a:t> </a:t>
            </a:r>
            <a:r>
              <a:rPr lang="es-CO" sz="1600" dirty="0" err="1">
                <a:latin typeface="Montserrat" pitchFamily="2" charset="77"/>
              </a:rPr>
              <a:t>iriure</a:t>
            </a:r>
            <a:r>
              <a:rPr lang="es-CO" sz="1600" dirty="0">
                <a:latin typeface="Montserrat" pitchFamily="2" charset="77"/>
              </a:rPr>
              <a:t> dolor in </a:t>
            </a:r>
            <a:r>
              <a:rPr lang="es-CO" sz="1600" dirty="0" err="1">
                <a:latin typeface="Montserrat" pitchFamily="2" charset="77"/>
              </a:rPr>
              <a:t>hendrerit</a:t>
            </a:r>
            <a:r>
              <a:rPr lang="es-CO" sz="1600" dirty="0">
                <a:latin typeface="Montserrat" pitchFamily="2" charset="77"/>
              </a:rPr>
              <a:t> in </a:t>
            </a:r>
            <a:r>
              <a:rPr lang="es-CO" sz="1600" dirty="0" err="1">
                <a:latin typeface="Montserrat" pitchFamily="2" charset="77"/>
              </a:rPr>
              <a:t>vulputate</a:t>
            </a:r>
            <a:r>
              <a:rPr lang="es-CO" sz="1600" dirty="0">
                <a:latin typeface="Montserrat" pitchFamily="2" charset="77"/>
              </a:rPr>
              <a:t> </a:t>
            </a:r>
            <a:r>
              <a:rPr lang="es-CO" sz="1600" dirty="0" err="1">
                <a:latin typeface="Montserrat" pitchFamily="2" charset="77"/>
              </a:rPr>
              <a:t>velit</a:t>
            </a:r>
            <a:endParaRPr lang="es-CO" sz="1600" dirty="0">
              <a:latin typeface="Montserrat" pitchFamily="2" charset="77"/>
            </a:endParaRPr>
          </a:p>
          <a:p>
            <a:pPr>
              <a:buSzPct val="125000"/>
              <a:defRPr b="0"/>
            </a:pPr>
            <a:r>
              <a:rPr lang="es-CO" sz="1600" dirty="0" err="1">
                <a:latin typeface="Montserrat" pitchFamily="2" charset="77"/>
              </a:rPr>
              <a:t>Esse</a:t>
            </a:r>
            <a:r>
              <a:rPr lang="es-CO" sz="1600" dirty="0">
                <a:latin typeface="Montserrat" pitchFamily="2" charset="77"/>
              </a:rPr>
              <a:t> </a:t>
            </a:r>
            <a:r>
              <a:rPr lang="es-CO" sz="1600" dirty="0" err="1">
                <a:latin typeface="Montserrat" pitchFamily="2" charset="77"/>
              </a:rPr>
              <a:t>molestie</a:t>
            </a:r>
            <a:r>
              <a:rPr lang="es-CO" sz="1600" dirty="0">
                <a:latin typeface="Montserrat" pitchFamily="2" charset="77"/>
              </a:rPr>
              <a:t> </a:t>
            </a:r>
            <a:r>
              <a:rPr lang="es-CO" sz="1600" dirty="0" err="1">
                <a:latin typeface="Montserrat" pitchFamily="2" charset="77"/>
              </a:rPr>
              <a:t>consequat</a:t>
            </a:r>
            <a:r>
              <a:rPr lang="es-CO" sz="1600" dirty="0">
                <a:latin typeface="Montserrat" pitchFamily="2" charset="77"/>
              </a:rPr>
              <a:t>, </a:t>
            </a:r>
            <a:r>
              <a:rPr lang="es-CO" sz="1600" dirty="0" err="1">
                <a:latin typeface="Montserrat" pitchFamily="2" charset="77"/>
              </a:rPr>
              <a:t>vel</a:t>
            </a:r>
            <a:r>
              <a:rPr lang="es-CO" sz="1600" dirty="0">
                <a:latin typeface="Montserrat" pitchFamily="2" charset="77"/>
              </a:rPr>
              <a:t> </a:t>
            </a:r>
            <a:r>
              <a:rPr lang="es-CO" sz="1600" dirty="0" err="1">
                <a:latin typeface="Montserrat" pitchFamily="2" charset="77"/>
              </a:rPr>
              <a:t>illum</a:t>
            </a:r>
            <a:r>
              <a:rPr lang="es-CO" sz="1600" dirty="0">
                <a:latin typeface="Montserrat" pitchFamily="2" charset="77"/>
              </a:rPr>
              <a:t> </a:t>
            </a:r>
            <a:r>
              <a:rPr lang="es-CO" sz="1600" dirty="0" err="1">
                <a:latin typeface="Montserrat" pitchFamily="2" charset="77"/>
              </a:rPr>
              <a:t>dolore</a:t>
            </a:r>
            <a:r>
              <a:rPr lang="es-CO" sz="1600" dirty="0">
                <a:latin typeface="Montserrat" pitchFamily="2" charset="77"/>
              </a:rPr>
              <a:t> </a:t>
            </a:r>
            <a:r>
              <a:rPr lang="es-CO" sz="1600" dirty="0" err="1">
                <a:latin typeface="Montserrat" pitchFamily="2" charset="77"/>
              </a:rPr>
              <a:t>eu</a:t>
            </a:r>
            <a:r>
              <a:rPr lang="es-CO" sz="1600" dirty="0">
                <a:latin typeface="Montserrat" pitchFamily="2" charset="77"/>
              </a:rPr>
              <a:t> </a:t>
            </a:r>
            <a:r>
              <a:rPr lang="es-CO" sz="1600" dirty="0" err="1">
                <a:latin typeface="Montserrat" pitchFamily="2" charset="77"/>
              </a:rPr>
              <a:t>feugiat</a:t>
            </a:r>
            <a:r>
              <a:rPr lang="es-CO" sz="1600" dirty="0">
                <a:latin typeface="Montserrat" pitchFamily="2" charset="77"/>
              </a:rPr>
              <a:t> </a:t>
            </a:r>
            <a:r>
              <a:rPr lang="es-CO" sz="1600" dirty="0" err="1">
                <a:latin typeface="Montserrat" pitchFamily="2" charset="77"/>
              </a:rPr>
              <a:t>nulla</a:t>
            </a:r>
            <a:r>
              <a:rPr lang="es-CO" sz="1600" dirty="0">
                <a:latin typeface="Montserrat" pitchFamily="2" charset="77"/>
              </a:rPr>
              <a:t> </a:t>
            </a:r>
            <a:r>
              <a:rPr lang="es-CO" sz="1600" dirty="0" err="1">
                <a:latin typeface="Montserrat" pitchFamily="2" charset="77"/>
              </a:rPr>
              <a:t>facilisis</a:t>
            </a:r>
            <a:endParaRPr lang="es-CO" sz="1600" dirty="0">
              <a:latin typeface="Montserrat" pitchFamily="2" charset="77"/>
            </a:endParaRPr>
          </a:p>
          <a:p>
            <a:pPr>
              <a:buSzPct val="125000"/>
              <a:defRPr b="0"/>
            </a:pPr>
            <a:r>
              <a:rPr lang="es-CO" sz="1600" dirty="0">
                <a:latin typeface="Montserrat" pitchFamily="2" charset="77"/>
              </a:rPr>
              <a:t>At vero eros et </a:t>
            </a:r>
            <a:r>
              <a:rPr lang="es-CO" sz="1600" dirty="0" err="1">
                <a:latin typeface="Montserrat" pitchFamily="2" charset="77"/>
              </a:rPr>
              <a:t>accumsan</a:t>
            </a:r>
            <a:r>
              <a:rPr lang="es-CO" sz="1600" dirty="0">
                <a:latin typeface="Montserrat" pitchFamily="2" charset="77"/>
              </a:rPr>
              <a:t> et </a:t>
            </a:r>
            <a:r>
              <a:rPr lang="es-CO" sz="1600" dirty="0" err="1">
                <a:latin typeface="Montserrat" pitchFamily="2" charset="77"/>
              </a:rPr>
              <a:t>iusto</a:t>
            </a:r>
            <a:r>
              <a:rPr lang="es-CO" sz="1600" dirty="0">
                <a:latin typeface="Montserrat" pitchFamily="2" charset="77"/>
              </a:rPr>
              <a:t> odio </a:t>
            </a:r>
            <a:r>
              <a:rPr lang="es-CO" sz="1600" dirty="0" err="1">
                <a:latin typeface="Montserrat" pitchFamily="2" charset="77"/>
              </a:rPr>
              <a:t>dignissim</a:t>
            </a:r>
            <a:r>
              <a:rPr lang="es-CO" sz="1600" dirty="0">
                <a:latin typeface="Montserrat" pitchFamily="2" charset="77"/>
              </a:rPr>
              <a:t> </a:t>
            </a:r>
            <a:r>
              <a:rPr lang="es-CO" sz="1600" dirty="0" err="1">
                <a:latin typeface="Montserrat" pitchFamily="2" charset="77"/>
              </a:rPr>
              <a:t>qui</a:t>
            </a:r>
            <a:r>
              <a:rPr lang="es-CO" sz="1600" dirty="0">
                <a:latin typeface="Montserrat" pitchFamily="2" charset="77"/>
              </a:rPr>
              <a:t> </a:t>
            </a:r>
            <a:r>
              <a:rPr lang="es-CO" sz="1600" dirty="0" err="1">
                <a:latin typeface="Montserrat" pitchFamily="2" charset="77"/>
              </a:rPr>
              <a:t>blandit</a:t>
            </a:r>
            <a:endParaRPr lang="es-CO" sz="1600" dirty="0">
              <a:latin typeface="Montserrat" pitchFamily="2" charset="77"/>
            </a:endParaRPr>
          </a:p>
          <a:p>
            <a:pPr>
              <a:buSzPct val="125000"/>
              <a:defRPr b="0"/>
            </a:pPr>
            <a:r>
              <a:rPr lang="es-CO" sz="1600" dirty="0">
                <a:latin typeface="Montserrat" pitchFamily="2" charset="77"/>
              </a:rPr>
              <a:t>Sed </a:t>
            </a:r>
            <a:r>
              <a:rPr lang="es-CO" sz="1600" dirty="0" err="1">
                <a:latin typeface="Montserrat" pitchFamily="2" charset="77"/>
              </a:rPr>
              <a:t>diam</a:t>
            </a:r>
            <a:r>
              <a:rPr lang="es-CO" sz="1600" dirty="0">
                <a:latin typeface="Montserrat" pitchFamily="2" charset="77"/>
              </a:rPr>
              <a:t> </a:t>
            </a:r>
            <a:r>
              <a:rPr lang="es-CO" sz="1600" dirty="0" err="1">
                <a:latin typeface="Montserrat" pitchFamily="2" charset="77"/>
              </a:rPr>
              <a:t>nonummy</a:t>
            </a:r>
            <a:r>
              <a:rPr lang="es-CO" sz="1600" dirty="0">
                <a:latin typeface="Montserrat" pitchFamily="2" charset="77"/>
              </a:rPr>
              <a:t> </a:t>
            </a:r>
            <a:r>
              <a:rPr lang="es-CO" sz="1600" dirty="0" err="1">
                <a:latin typeface="Montserrat" pitchFamily="2" charset="77"/>
              </a:rPr>
              <a:t>nibh</a:t>
            </a:r>
            <a:r>
              <a:rPr lang="es-CO" sz="1600" dirty="0">
                <a:latin typeface="Montserrat" pitchFamily="2" charset="77"/>
              </a:rPr>
              <a:t> </a:t>
            </a:r>
            <a:r>
              <a:rPr lang="es-CO" sz="1600" dirty="0" err="1">
                <a:latin typeface="Montserrat" pitchFamily="2" charset="77"/>
              </a:rPr>
              <a:t>euismod</a:t>
            </a:r>
            <a:r>
              <a:rPr lang="es-CO" sz="1600" dirty="0">
                <a:latin typeface="Montserrat" pitchFamily="2" charset="77"/>
              </a:rPr>
              <a:t> </a:t>
            </a:r>
            <a:r>
              <a:rPr lang="es-CO" sz="1600" dirty="0" err="1">
                <a:latin typeface="Montserrat" pitchFamily="2" charset="77"/>
              </a:rPr>
              <a:t>tincidunt</a:t>
            </a:r>
            <a:r>
              <a:rPr lang="es-CO" sz="1600" dirty="0">
                <a:latin typeface="Montserrat" pitchFamily="2" charset="77"/>
              </a:rPr>
              <a:t> ut </a:t>
            </a:r>
            <a:r>
              <a:rPr lang="es-CO" sz="1600" dirty="0" err="1">
                <a:latin typeface="Montserrat" pitchFamily="2" charset="77"/>
              </a:rPr>
              <a:t>laoreet</a:t>
            </a:r>
            <a:endParaRPr lang="es-CO" sz="1600" dirty="0">
              <a:latin typeface="Montserrat" pitchFamily="2" charset="77"/>
            </a:endParaRPr>
          </a:p>
          <a:p>
            <a:pPr>
              <a:buSzPct val="125000"/>
              <a:defRPr b="0"/>
            </a:pPr>
            <a:r>
              <a:rPr lang="es-CO" sz="1600" dirty="0" err="1">
                <a:latin typeface="Montserrat" pitchFamily="2" charset="77"/>
              </a:rPr>
              <a:t>Dolore</a:t>
            </a:r>
            <a:r>
              <a:rPr lang="es-CO" sz="1600" dirty="0">
                <a:latin typeface="Montserrat" pitchFamily="2" charset="77"/>
              </a:rPr>
              <a:t> magna </a:t>
            </a:r>
            <a:r>
              <a:rPr lang="es-CO" sz="1600" dirty="0" err="1">
                <a:latin typeface="Montserrat" pitchFamily="2" charset="77"/>
              </a:rPr>
              <a:t>aliquam</a:t>
            </a:r>
            <a:r>
              <a:rPr lang="es-CO" sz="1600" dirty="0">
                <a:latin typeface="Montserrat" pitchFamily="2" charset="77"/>
              </a:rPr>
              <a:t> </a:t>
            </a:r>
            <a:r>
              <a:rPr lang="es-CO" sz="1600" dirty="0" err="1">
                <a:latin typeface="Montserrat" pitchFamily="2" charset="77"/>
              </a:rPr>
              <a:t>erat</a:t>
            </a:r>
            <a:r>
              <a:rPr lang="es-CO" sz="1600" dirty="0">
                <a:latin typeface="Montserrat" pitchFamily="2" charset="77"/>
              </a:rPr>
              <a:t> </a:t>
            </a:r>
            <a:r>
              <a:rPr lang="es-CO" sz="1600" dirty="0" err="1">
                <a:latin typeface="Montserrat" pitchFamily="2" charset="77"/>
              </a:rPr>
              <a:t>volutpat</a:t>
            </a:r>
            <a:r>
              <a:rPr lang="es-CO" sz="1600" dirty="0">
                <a:latin typeface="Montserrat" pitchFamily="2" charset="77"/>
              </a:rPr>
              <a:t>.</a:t>
            </a:r>
          </a:p>
          <a:p>
            <a:pPr>
              <a:buSzPct val="125000"/>
              <a:defRPr b="0"/>
            </a:pPr>
            <a:r>
              <a:rPr lang="es-CO" sz="1600" dirty="0">
                <a:latin typeface="Montserrat" pitchFamily="2" charset="77"/>
              </a:rPr>
              <a:t>Ut </a:t>
            </a:r>
            <a:r>
              <a:rPr lang="es-CO" sz="1600" dirty="0" err="1">
                <a:latin typeface="Montserrat" pitchFamily="2" charset="77"/>
              </a:rPr>
              <a:t>wisi</a:t>
            </a:r>
            <a:r>
              <a:rPr lang="es-CO" sz="1600" dirty="0">
                <a:latin typeface="Montserrat" pitchFamily="2" charset="77"/>
              </a:rPr>
              <a:t> </a:t>
            </a:r>
            <a:r>
              <a:rPr lang="es-CO" sz="1600" dirty="0" err="1">
                <a:latin typeface="Montserrat" pitchFamily="2" charset="77"/>
              </a:rPr>
              <a:t>enim</a:t>
            </a:r>
            <a:r>
              <a:rPr lang="es-CO" sz="1600" dirty="0">
                <a:latin typeface="Montserrat" pitchFamily="2" charset="77"/>
              </a:rPr>
              <a:t> ad </a:t>
            </a:r>
            <a:r>
              <a:rPr lang="es-CO" sz="1600" dirty="0" err="1">
                <a:latin typeface="Montserrat" pitchFamily="2" charset="77"/>
              </a:rPr>
              <a:t>minim</a:t>
            </a:r>
            <a:r>
              <a:rPr lang="es-CO" sz="1600" dirty="0">
                <a:latin typeface="Montserrat" pitchFamily="2" charset="77"/>
              </a:rPr>
              <a:t> </a:t>
            </a:r>
            <a:r>
              <a:rPr lang="es-CO" sz="1600" dirty="0" err="1">
                <a:latin typeface="Montserrat" pitchFamily="2" charset="77"/>
              </a:rPr>
              <a:t>veniam</a:t>
            </a:r>
            <a:r>
              <a:rPr lang="es-CO" sz="1600" dirty="0">
                <a:latin typeface="Montserrat" pitchFamily="2" charset="77"/>
              </a:rPr>
              <a:t>, </a:t>
            </a:r>
            <a:r>
              <a:rPr lang="es-CO" sz="1600" dirty="0" err="1">
                <a:latin typeface="Montserrat" pitchFamily="2" charset="77"/>
              </a:rPr>
              <a:t>quis</a:t>
            </a:r>
            <a:r>
              <a:rPr lang="es-CO" sz="1600" dirty="0">
                <a:latin typeface="Montserrat" pitchFamily="2" charset="77"/>
              </a:rPr>
              <a:t> </a:t>
            </a:r>
            <a:r>
              <a:rPr lang="es-CO" sz="1600" dirty="0" err="1">
                <a:latin typeface="Montserrat" pitchFamily="2" charset="77"/>
              </a:rPr>
              <a:t>nostrud</a:t>
            </a:r>
            <a:r>
              <a:rPr lang="es-CO" sz="1600" dirty="0">
                <a:latin typeface="Montserrat" pitchFamily="2" charset="77"/>
              </a:rPr>
              <a:t> </a:t>
            </a:r>
            <a:r>
              <a:rPr lang="es-CO" sz="1600" dirty="0" err="1">
                <a:latin typeface="Montserrat" pitchFamily="2" charset="77"/>
              </a:rPr>
              <a:t>exerci</a:t>
            </a:r>
            <a:r>
              <a:rPr lang="es-CO" sz="1600" dirty="0">
                <a:latin typeface="Montserrat" pitchFamily="2" charset="77"/>
              </a:rPr>
              <a:t> </a:t>
            </a:r>
            <a:r>
              <a:rPr lang="es-CO" sz="1600" dirty="0" err="1">
                <a:latin typeface="Montserrat" pitchFamily="2" charset="77"/>
              </a:rPr>
              <a:t>tation</a:t>
            </a:r>
            <a:endParaRPr lang="es-CO" sz="1600" dirty="0">
              <a:latin typeface="Montserrat" pitchFamily="2" charset="77"/>
            </a:endParaRPr>
          </a:p>
          <a:p>
            <a:pPr>
              <a:buSzPct val="125000"/>
              <a:defRPr b="0"/>
            </a:pPr>
            <a:r>
              <a:rPr lang="es-CO" sz="1600" dirty="0" err="1">
                <a:latin typeface="Montserrat" pitchFamily="2" charset="77"/>
              </a:rPr>
              <a:t>Ullamcorper</a:t>
            </a:r>
            <a:r>
              <a:rPr lang="es-CO" sz="1600" dirty="0">
                <a:latin typeface="Montserrat" pitchFamily="2" charset="77"/>
              </a:rPr>
              <a:t> </a:t>
            </a:r>
            <a:r>
              <a:rPr lang="es-CO" sz="1600" dirty="0" err="1">
                <a:latin typeface="Montserrat" pitchFamily="2" charset="77"/>
              </a:rPr>
              <a:t>suscipit</a:t>
            </a:r>
            <a:r>
              <a:rPr lang="es-CO" sz="1600" dirty="0">
                <a:latin typeface="Montserrat" pitchFamily="2" charset="77"/>
              </a:rPr>
              <a:t> </a:t>
            </a:r>
            <a:r>
              <a:rPr lang="es-CO" sz="1600" dirty="0" err="1">
                <a:latin typeface="Montserrat" pitchFamily="2" charset="77"/>
              </a:rPr>
              <a:t>lobortis</a:t>
            </a:r>
            <a:r>
              <a:rPr lang="es-CO" sz="1600" dirty="0">
                <a:latin typeface="Montserrat" pitchFamily="2" charset="77"/>
              </a:rPr>
              <a:t> </a:t>
            </a:r>
            <a:r>
              <a:rPr lang="es-CO" sz="1600" dirty="0" err="1">
                <a:latin typeface="Montserrat" pitchFamily="2" charset="77"/>
              </a:rPr>
              <a:t>nisl</a:t>
            </a:r>
            <a:r>
              <a:rPr lang="es-CO" sz="1600" dirty="0">
                <a:latin typeface="Montserrat" pitchFamily="2" charset="77"/>
              </a:rPr>
              <a:t> ut </a:t>
            </a:r>
            <a:r>
              <a:rPr lang="es-CO" sz="1600" dirty="0" err="1">
                <a:latin typeface="Montserrat" pitchFamily="2" charset="77"/>
              </a:rPr>
              <a:t>aliquip</a:t>
            </a:r>
            <a:r>
              <a:rPr lang="es-CO" sz="1600" dirty="0">
                <a:latin typeface="Montserrat" pitchFamily="2" charset="77"/>
              </a:rPr>
              <a:t> ex </a:t>
            </a:r>
            <a:r>
              <a:rPr lang="es-CO" sz="1600" dirty="0" err="1">
                <a:latin typeface="Montserrat" pitchFamily="2" charset="77"/>
              </a:rPr>
              <a:t>ea</a:t>
            </a:r>
            <a:r>
              <a:rPr lang="es-CO" sz="1600" dirty="0">
                <a:latin typeface="Montserrat" pitchFamily="2" charset="77"/>
              </a:rPr>
              <a:t> commodo </a:t>
            </a:r>
            <a:r>
              <a:rPr lang="es-CO" sz="1600" dirty="0" err="1">
                <a:latin typeface="Montserrat" pitchFamily="2" charset="77"/>
              </a:rPr>
              <a:t>consequat</a:t>
            </a:r>
            <a:r>
              <a:rPr lang="es-CO" sz="1600" dirty="0">
                <a:latin typeface="Montserrat" pitchFamily="2" charset="77"/>
              </a:rPr>
              <a:t>.</a:t>
            </a:r>
          </a:p>
          <a:p>
            <a:pPr>
              <a:buSzPct val="125000"/>
              <a:defRPr b="0"/>
            </a:pPr>
            <a:r>
              <a:rPr lang="es-CO" sz="1600" dirty="0" err="1">
                <a:latin typeface="Montserrat" pitchFamily="2" charset="77"/>
              </a:rPr>
              <a:t>Duis</a:t>
            </a:r>
            <a:r>
              <a:rPr lang="es-CO" sz="1600" dirty="0">
                <a:latin typeface="Montserrat" pitchFamily="2" charset="77"/>
              </a:rPr>
              <a:t> </a:t>
            </a:r>
            <a:r>
              <a:rPr lang="es-CO" sz="1600" dirty="0" err="1">
                <a:latin typeface="Montserrat" pitchFamily="2" charset="77"/>
              </a:rPr>
              <a:t>autem</a:t>
            </a:r>
            <a:r>
              <a:rPr lang="es-CO" sz="1600" dirty="0">
                <a:latin typeface="Montserrat" pitchFamily="2" charset="77"/>
              </a:rPr>
              <a:t> </a:t>
            </a:r>
            <a:r>
              <a:rPr lang="es-CO" sz="1600" dirty="0" err="1">
                <a:latin typeface="Montserrat" pitchFamily="2" charset="77"/>
              </a:rPr>
              <a:t>vel</a:t>
            </a:r>
            <a:r>
              <a:rPr lang="es-CO" sz="1600" dirty="0">
                <a:latin typeface="Montserrat" pitchFamily="2" charset="77"/>
              </a:rPr>
              <a:t> </a:t>
            </a:r>
            <a:r>
              <a:rPr lang="es-CO" sz="1600" dirty="0" err="1">
                <a:latin typeface="Montserrat" pitchFamily="2" charset="77"/>
              </a:rPr>
              <a:t>eum</a:t>
            </a:r>
            <a:r>
              <a:rPr lang="es-CO" sz="1600" dirty="0">
                <a:latin typeface="Montserrat" pitchFamily="2" charset="77"/>
              </a:rPr>
              <a:t> </a:t>
            </a:r>
            <a:r>
              <a:rPr lang="es-CO" sz="1600" dirty="0" err="1">
                <a:latin typeface="Montserrat" pitchFamily="2" charset="77"/>
              </a:rPr>
              <a:t>iriure</a:t>
            </a:r>
            <a:r>
              <a:rPr lang="es-CO" sz="1600" dirty="0">
                <a:latin typeface="Montserrat" pitchFamily="2" charset="77"/>
              </a:rPr>
              <a:t> dolor in </a:t>
            </a:r>
            <a:r>
              <a:rPr lang="es-CO" sz="1600" dirty="0" err="1">
                <a:latin typeface="Montserrat" pitchFamily="2" charset="77"/>
              </a:rPr>
              <a:t>hendrerit</a:t>
            </a:r>
            <a:r>
              <a:rPr lang="es-CO" sz="1600" dirty="0">
                <a:latin typeface="Montserrat" pitchFamily="2" charset="77"/>
              </a:rPr>
              <a:t> in </a:t>
            </a:r>
            <a:r>
              <a:rPr lang="es-CO" sz="1600" dirty="0" err="1">
                <a:latin typeface="Montserrat" pitchFamily="2" charset="77"/>
              </a:rPr>
              <a:t>vulputate</a:t>
            </a:r>
            <a:r>
              <a:rPr lang="es-CO" sz="1600" dirty="0">
                <a:latin typeface="Montserrat" pitchFamily="2" charset="77"/>
              </a:rPr>
              <a:t> </a:t>
            </a:r>
            <a:r>
              <a:rPr lang="es-CO" sz="1600" dirty="0" err="1">
                <a:latin typeface="Montserrat" pitchFamily="2" charset="77"/>
              </a:rPr>
              <a:t>velit</a:t>
            </a:r>
            <a:endParaRPr lang="es-CO" sz="1600" dirty="0">
              <a:latin typeface="Montserrat" pitchFamily="2" charset="77"/>
            </a:endParaRPr>
          </a:p>
          <a:p>
            <a:pPr>
              <a:buSzPct val="125000"/>
              <a:defRPr b="0"/>
            </a:pPr>
            <a:r>
              <a:rPr lang="es-CO" sz="1600" dirty="0" err="1">
                <a:latin typeface="Montserrat" pitchFamily="2" charset="77"/>
              </a:rPr>
              <a:t>Esse</a:t>
            </a:r>
            <a:r>
              <a:rPr lang="es-CO" sz="1600" dirty="0">
                <a:latin typeface="Montserrat" pitchFamily="2" charset="77"/>
              </a:rPr>
              <a:t> </a:t>
            </a:r>
            <a:r>
              <a:rPr lang="es-CO" sz="1600" dirty="0" err="1">
                <a:latin typeface="Montserrat" pitchFamily="2" charset="77"/>
              </a:rPr>
              <a:t>molestie</a:t>
            </a:r>
            <a:r>
              <a:rPr lang="es-CO" sz="1600" dirty="0">
                <a:latin typeface="Montserrat" pitchFamily="2" charset="77"/>
              </a:rPr>
              <a:t> </a:t>
            </a:r>
            <a:r>
              <a:rPr lang="es-CO" sz="1600" dirty="0" err="1">
                <a:latin typeface="Montserrat" pitchFamily="2" charset="77"/>
              </a:rPr>
              <a:t>consequat</a:t>
            </a:r>
            <a:r>
              <a:rPr lang="es-CO" sz="1600" dirty="0">
                <a:latin typeface="Montserrat" pitchFamily="2" charset="77"/>
              </a:rPr>
              <a:t>, </a:t>
            </a:r>
            <a:r>
              <a:rPr lang="es-CO" sz="1600" dirty="0" err="1">
                <a:latin typeface="Montserrat" pitchFamily="2" charset="77"/>
              </a:rPr>
              <a:t>vel</a:t>
            </a:r>
            <a:r>
              <a:rPr lang="es-CO" sz="1600" dirty="0">
                <a:latin typeface="Montserrat" pitchFamily="2" charset="77"/>
              </a:rPr>
              <a:t> </a:t>
            </a:r>
            <a:r>
              <a:rPr lang="es-CO" sz="1600" dirty="0" err="1">
                <a:latin typeface="Montserrat" pitchFamily="2" charset="77"/>
              </a:rPr>
              <a:t>illum</a:t>
            </a:r>
            <a:r>
              <a:rPr lang="es-CO" sz="1600" dirty="0">
                <a:latin typeface="Montserrat" pitchFamily="2" charset="77"/>
              </a:rPr>
              <a:t> </a:t>
            </a:r>
            <a:r>
              <a:rPr lang="es-CO" sz="1600" dirty="0" err="1">
                <a:latin typeface="Montserrat" pitchFamily="2" charset="77"/>
              </a:rPr>
              <a:t>dolore</a:t>
            </a:r>
            <a:r>
              <a:rPr lang="es-CO" sz="1600" dirty="0">
                <a:latin typeface="Montserrat" pitchFamily="2" charset="77"/>
              </a:rPr>
              <a:t> </a:t>
            </a:r>
            <a:r>
              <a:rPr lang="es-CO" sz="1600" dirty="0" err="1">
                <a:latin typeface="Montserrat" pitchFamily="2" charset="77"/>
              </a:rPr>
              <a:t>eu</a:t>
            </a:r>
            <a:r>
              <a:rPr lang="es-CO" sz="1600" dirty="0">
                <a:latin typeface="Montserrat" pitchFamily="2" charset="77"/>
              </a:rPr>
              <a:t> </a:t>
            </a:r>
            <a:r>
              <a:rPr lang="es-CO" sz="1600" dirty="0" err="1">
                <a:latin typeface="Montserrat" pitchFamily="2" charset="77"/>
              </a:rPr>
              <a:t>feugiat</a:t>
            </a:r>
            <a:r>
              <a:rPr lang="es-CO" sz="1600" dirty="0">
                <a:latin typeface="Montserrat" pitchFamily="2" charset="77"/>
              </a:rPr>
              <a:t> </a:t>
            </a:r>
            <a:r>
              <a:rPr lang="es-CO" sz="1600" dirty="0" err="1">
                <a:latin typeface="Montserrat" pitchFamily="2" charset="77"/>
              </a:rPr>
              <a:t>nulla</a:t>
            </a:r>
            <a:r>
              <a:rPr lang="es-CO" sz="1600" dirty="0">
                <a:latin typeface="Montserrat" pitchFamily="2" charset="77"/>
              </a:rPr>
              <a:t> </a:t>
            </a:r>
            <a:r>
              <a:rPr lang="es-CO" sz="1600" dirty="0" err="1">
                <a:latin typeface="Montserrat" pitchFamily="2" charset="77"/>
              </a:rPr>
              <a:t>facilisis</a:t>
            </a:r>
            <a:endParaRPr lang="es-CO" sz="1600" dirty="0">
              <a:latin typeface="Montserrat" pitchFamily="2" charset="77"/>
            </a:endParaRPr>
          </a:p>
          <a:p>
            <a:pPr>
              <a:buSzPct val="125000"/>
              <a:defRPr b="0"/>
            </a:pPr>
            <a:r>
              <a:rPr lang="es-CO" sz="1600" dirty="0">
                <a:latin typeface="Montserrat" pitchFamily="2" charset="77"/>
              </a:rPr>
              <a:t>At vero eros et </a:t>
            </a:r>
            <a:r>
              <a:rPr lang="es-CO" sz="1600" dirty="0" err="1">
                <a:latin typeface="Montserrat" pitchFamily="2" charset="77"/>
              </a:rPr>
              <a:t>accumsan</a:t>
            </a:r>
            <a:r>
              <a:rPr lang="es-CO" sz="1600" dirty="0">
                <a:latin typeface="Montserrat" pitchFamily="2" charset="77"/>
              </a:rPr>
              <a:t> et </a:t>
            </a:r>
            <a:r>
              <a:rPr lang="es-CO" sz="1600" dirty="0" err="1">
                <a:latin typeface="Montserrat" pitchFamily="2" charset="77"/>
              </a:rPr>
              <a:t>iusto</a:t>
            </a:r>
            <a:r>
              <a:rPr lang="es-CO" sz="1600" dirty="0">
                <a:latin typeface="Montserrat" pitchFamily="2" charset="77"/>
              </a:rPr>
              <a:t> odio </a:t>
            </a:r>
            <a:r>
              <a:rPr lang="es-CO" sz="1600" dirty="0" err="1">
                <a:latin typeface="Montserrat" pitchFamily="2" charset="77"/>
              </a:rPr>
              <a:t>dignissim</a:t>
            </a:r>
            <a:r>
              <a:rPr lang="es-CO" sz="1600" dirty="0">
                <a:latin typeface="Montserrat" pitchFamily="2" charset="77"/>
              </a:rPr>
              <a:t> </a:t>
            </a:r>
            <a:r>
              <a:rPr lang="es-CO" sz="1600" dirty="0" err="1">
                <a:latin typeface="Montserrat" pitchFamily="2" charset="77"/>
              </a:rPr>
              <a:t>qui</a:t>
            </a:r>
            <a:r>
              <a:rPr lang="es-CO" sz="1600" dirty="0">
                <a:latin typeface="Montserrat" pitchFamily="2" charset="77"/>
              </a:rPr>
              <a:t> </a:t>
            </a:r>
            <a:r>
              <a:rPr lang="es-CO" sz="1600" dirty="0" err="1">
                <a:latin typeface="Montserrat" pitchFamily="2" charset="77"/>
              </a:rPr>
              <a:t>blandit</a:t>
            </a:r>
            <a:endParaRPr lang="es-CO" sz="1600" dirty="0">
              <a:latin typeface="Montserrat" pitchFamily="2" charset="77"/>
            </a:endParaRPr>
          </a:p>
          <a:p>
            <a:pPr>
              <a:buSzPct val="125000"/>
              <a:defRPr b="0"/>
            </a:pPr>
            <a:endParaRPr lang="es-CO" sz="1600" dirty="0">
              <a:latin typeface="Montserrat" pitchFamily="2" charset="77"/>
            </a:endParaRPr>
          </a:p>
        </p:txBody>
      </p:sp>
      <p:sp>
        <p:nvSpPr>
          <p:cNvPr id="4" name="Lorem ipsum dolor sit amet">
            <a:extLst>
              <a:ext uri="{FF2B5EF4-FFF2-40B4-BE49-F238E27FC236}">
                <a16:creationId xmlns:a16="http://schemas.microsoft.com/office/drawing/2014/main" id="{64EEA7A6-FD50-454A-AA24-26E37DA1232F}"/>
              </a:ext>
            </a:extLst>
          </p:cNvPr>
          <p:cNvSpPr txBox="1"/>
          <p:nvPr/>
        </p:nvSpPr>
        <p:spPr>
          <a:xfrm>
            <a:off x="508893" y="107032"/>
            <a:ext cx="13987482"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7000" b="0"/>
            </a:lvl1pPr>
          </a:lstStyle>
          <a:p>
            <a:r>
              <a:rPr lang="es-CO" sz="3200" b="1" dirty="0">
                <a:solidFill>
                  <a:schemeClr val="tx1"/>
                </a:solidFill>
                <a:effectLst>
                  <a:outerShdw blurRad="38100" dist="38100" dir="2700000" algn="tl">
                    <a:srgbClr val="000000">
                      <a:alpha val="43137"/>
                    </a:srgbClr>
                  </a:outerShdw>
                </a:effectLst>
                <a:latin typeface="Montserrat" pitchFamily="2" charset="77"/>
              </a:rPr>
              <a:t>MEMOR</a:t>
            </a:r>
            <a:r>
              <a:rPr lang="es-CO" sz="3200" b="1" dirty="0">
                <a:effectLst>
                  <a:outerShdw blurRad="38100" dist="38100" dir="2700000" algn="tl">
                    <a:srgbClr val="000000">
                      <a:alpha val="43137"/>
                    </a:srgbClr>
                  </a:outerShdw>
                </a:effectLst>
                <a:latin typeface="Montserrat" pitchFamily="2" charset="77"/>
              </a:rPr>
              <a:t>IA</a:t>
            </a:r>
            <a:endParaRPr sz="3200" b="1" dirty="0">
              <a:solidFill>
                <a:schemeClr val="tx1"/>
              </a:solidFill>
              <a:effectLst>
                <a:outerShdw blurRad="38100" dist="38100" dir="2700000" algn="tl">
                  <a:srgbClr val="000000">
                    <a:alpha val="43137"/>
                  </a:srgbClr>
                </a:outerShdw>
              </a:effectLst>
              <a:latin typeface="Montserrat" pitchFamily="2" charset="77"/>
            </a:endParaRPr>
          </a:p>
        </p:txBody>
      </p:sp>
    </p:spTree>
    <p:extLst>
      <p:ext uri="{BB962C8B-B14F-4D97-AF65-F5344CB8AC3E}">
        <p14:creationId xmlns:p14="http://schemas.microsoft.com/office/powerpoint/2010/main" val="119519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Lorem ipsum dolor sit amet, consectetuer adipiscing elit,…">
            <a:extLst>
              <a:ext uri="{FF2B5EF4-FFF2-40B4-BE49-F238E27FC236}">
                <a16:creationId xmlns:a16="http://schemas.microsoft.com/office/drawing/2014/main" id="{496CE2B0-0D96-F742-A3C0-3B60E97ADD0A}"/>
              </a:ext>
            </a:extLst>
          </p:cNvPr>
          <p:cNvSpPr txBox="1"/>
          <p:nvPr/>
        </p:nvSpPr>
        <p:spPr>
          <a:xfrm>
            <a:off x="508893" y="1077188"/>
            <a:ext cx="11213207" cy="55194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buSzPct val="125000"/>
              <a:defRPr b="0"/>
            </a:pPr>
            <a:r>
              <a:rPr lang="es-CO" sz="1600" dirty="0">
                <a:latin typeface="Montserrat" pitchFamily="2" charset="77"/>
              </a:rPr>
              <a:t>Sed </a:t>
            </a:r>
            <a:r>
              <a:rPr lang="es-CO" sz="1600" dirty="0" err="1">
                <a:latin typeface="Montserrat" pitchFamily="2" charset="77"/>
              </a:rPr>
              <a:t>diam</a:t>
            </a:r>
            <a:r>
              <a:rPr lang="es-CO" sz="1600" dirty="0">
                <a:latin typeface="Montserrat" pitchFamily="2" charset="77"/>
              </a:rPr>
              <a:t> </a:t>
            </a:r>
            <a:r>
              <a:rPr lang="es-CO" sz="1600" dirty="0" err="1">
                <a:latin typeface="Montserrat" pitchFamily="2" charset="77"/>
              </a:rPr>
              <a:t>nonummy</a:t>
            </a:r>
            <a:r>
              <a:rPr lang="es-CO" sz="1600" dirty="0">
                <a:latin typeface="Montserrat" pitchFamily="2" charset="77"/>
              </a:rPr>
              <a:t> </a:t>
            </a:r>
            <a:r>
              <a:rPr lang="es-CO" sz="1600" dirty="0" err="1">
                <a:latin typeface="Montserrat" pitchFamily="2" charset="77"/>
              </a:rPr>
              <a:t>nibh</a:t>
            </a:r>
            <a:r>
              <a:rPr lang="es-CO" sz="1600" dirty="0">
                <a:latin typeface="Montserrat" pitchFamily="2" charset="77"/>
              </a:rPr>
              <a:t> </a:t>
            </a:r>
            <a:r>
              <a:rPr lang="es-CO" sz="1600" dirty="0" err="1">
                <a:latin typeface="Montserrat" pitchFamily="2" charset="77"/>
              </a:rPr>
              <a:t>euismod</a:t>
            </a:r>
            <a:r>
              <a:rPr lang="es-CO" sz="1600" dirty="0">
                <a:latin typeface="Montserrat" pitchFamily="2" charset="77"/>
              </a:rPr>
              <a:t> </a:t>
            </a:r>
            <a:r>
              <a:rPr lang="es-CO" sz="1600" dirty="0" err="1">
                <a:latin typeface="Montserrat" pitchFamily="2" charset="77"/>
              </a:rPr>
              <a:t>tincidunt</a:t>
            </a:r>
            <a:r>
              <a:rPr lang="es-CO" sz="1600" dirty="0">
                <a:latin typeface="Montserrat" pitchFamily="2" charset="77"/>
              </a:rPr>
              <a:t> ut </a:t>
            </a:r>
            <a:r>
              <a:rPr lang="es-CO" sz="1600" dirty="0" err="1">
                <a:latin typeface="Montserrat" pitchFamily="2" charset="77"/>
              </a:rPr>
              <a:t>laoreet</a:t>
            </a:r>
            <a:endParaRPr lang="es-CO" sz="1600" dirty="0">
              <a:latin typeface="Montserrat" pitchFamily="2" charset="77"/>
            </a:endParaRPr>
          </a:p>
          <a:p>
            <a:pPr>
              <a:buSzPct val="125000"/>
              <a:defRPr b="0"/>
            </a:pPr>
            <a:r>
              <a:rPr lang="es-CO" sz="1600" dirty="0" err="1">
                <a:latin typeface="Montserrat" pitchFamily="2" charset="77"/>
              </a:rPr>
              <a:t>Dolore</a:t>
            </a:r>
            <a:r>
              <a:rPr lang="es-CO" sz="1600" dirty="0">
                <a:latin typeface="Montserrat" pitchFamily="2" charset="77"/>
              </a:rPr>
              <a:t> magna </a:t>
            </a:r>
            <a:r>
              <a:rPr lang="es-CO" sz="1600" dirty="0" err="1">
                <a:latin typeface="Montserrat" pitchFamily="2" charset="77"/>
              </a:rPr>
              <a:t>aliquam</a:t>
            </a:r>
            <a:r>
              <a:rPr lang="es-CO" sz="1600" dirty="0">
                <a:latin typeface="Montserrat" pitchFamily="2" charset="77"/>
              </a:rPr>
              <a:t> </a:t>
            </a:r>
            <a:r>
              <a:rPr lang="es-CO" sz="1600" dirty="0" err="1">
                <a:latin typeface="Montserrat" pitchFamily="2" charset="77"/>
              </a:rPr>
              <a:t>erat</a:t>
            </a:r>
            <a:r>
              <a:rPr lang="es-CO" sz="1600" dirty="0">
                <a:latin typeface="Montserrat" pitchFamily="2" charset="77"/>
              </a:rPr>
              <a:t> </a:t>
            </a:r>
            <a:r>
              <a:rPr lang="es-CO" sz="1600" dirty="0" err="1">
                <a:latin typeface="Montserrat" pitchFamily="2" charset="77"/>
              </a:rPr>
              <a:t>volutpat</a:t>
            </a:r>
            <a:r>
              <a:rPr lang="es-CO" sz="1600" dirty="0">
                <a:latin typeface="Montserrat" pitchFamily="2" charset="77"/>
              </a:rPr>
              <a:t>.</a:t>
            </a:r>
          </a:p>
          <a:p>
            <a:pPr>
              <a:buSzPct val="125000"/>
              <a:defRPr b="0"/>
            </a:pPr>
            <a:r>
              <a:rPr lang="es-CO" sz="1600" dirty="0">
                <a:latin typeface="Montserrat" pitchFamily="2" charset="77"/>
              </a:rPr>
              <a:t>Ut </a:t>
            </a:r>
            <a:r>
              <a:rPr lang="es-CO" sz="1600" dirty="0" err="1">
                <a:latin typeface="Montserrat" pitchFamily="2" charset="77"/>
              </a:rPr>
              <a:t>wisi</a:t>
            </a:r>
            <a:r>
              <a:rPr lang="es-CO" sz="1600" dirty="0">
                <a:latin typeface="Montserrat" pitchFamily="2" charset="77"/>
              </a:rPr>
              <a:t> </a:t>
            </a:r>
            <a:r>
              <a:rPr lang="es-CO" sz="1600" dirty="0" err="1">
                <a:latin typeface="Montserrat" pitchFamily="2" charset="77"/>
              </a:rPr>
              <a:t>enim</a:t>
            </a:r>
            <a:r>
              <a:rPr lang="es-CO" sz="1600" dirty="0">
                <a:latin typeface="Montserrat" pitchFamily="2" charset="77"/>
              </a:rPr>
              <a:t> ad </a:t>
            </a:r>
            <a:r>
              <a:rPr lang="es-CO" sz="1600" dirty="0" err="1">
                <a:latin typeface="Montserrat" pitchFamily="2" charset="77"/>
              </a:rPr>
              <a:t>minim</a:t>
            </a:r>
            <a:r>
              <a:rPr lang="es-CO" sz="1600" dirty="0">
                <a:latin typeface="Montserrat" pitchFamily="2" charset="77"/>
              </a:rPr>
              <a:t> </a:t>
            </a:r>
            <a:r>
              <a:rPr lang="es-CO" sz="1600" dirty="0" err="1">
                <a:latin typeface="Montserrat" pitchFamily="2" charset="77"/>
              </a:rPr>
              <a:t>veniam</a:t>
            </a:r>
            <a:r>
              <a:rPr lang="es-CO" sz="1600" dirty="0">
                <a:latin typeface="Montserrat" pitchFamily="2" charset="77"/>
              </a:rPr>
              <a:t>, </a:t>
            </a:r>
            <a:r>
              <a:rPr lang="es-CO" sz="1600" dirty="0" err="1">
                <a:latin typeface="Montserrat" pitchFamily="2" charset="77"/>
              </a:rPr>
              <a:t>quis</a:t>
            </a:r>
            <a:r>
              <a:rPr lang="es-CO" sz="1600" dirty="0">
                <a:latin typeface="Montserrat" pitchFamily="2" charset="77"/>
              </a:rPr>
              <a:t> </a:t>
            </a:r>
            <a:r>
              <a:rPr lang="es-CO" sz="1600" dirty="0" err="1">
                <a:latin typeface="Montserrat" pitchFamily="2" charset="77"/>
              </a:rPr>
              <a:t>nostrud</a:t>
            </a:r>
            <a:r>
              <a:rPr lang="es-CO" sz="1600" dirty="0">
                <a:latin typeface="Montserrat" pitchFamily="2" charset="77"/>
              </a:rPr>
              <a:t> </a:t>
            </a:r>
            <a:r>
              <a:rPr lang="es-CO" sz="1600" dirty="0" err="1">
                <a:latin typeface="Montserrat" pitchFamily="2" charset="77"/>
              </a:rPr>
              <a:t>exerci</a:t>
            </a:r>
            <a:r>
              <a:rPr lang="es-CO" sz="1600" dirty="0">
                <a:latin typeface="Montserrat" pitchFamily="2" charset="77"/>
              </a:rPr>
              <a:t> </a:t>
            </a:r>
            <a:r>
              <a:rPr lang="es-CO" sz="1600" dirty="0" err="1">
                <a:latin typeface="Montserrat" pitchFamily="2" charset="77"/>
              </a:rPr>
              <a:t>tation</a:t>
            </a:r>
            <a:endParaRPr lang="es-CO" sz="1600" dirty="0">
              <a:latin typeface="Montserrat" pitchFamily="2" charset="77"/>
            </a:endParaRPr>
          </a:p>
          <a:p>
            <a:pPr>
              <a:buSzPct val="125000"/>
              <a:defRPr b="0"/>
            </a:pPr>
            <a:r>
              <a:rPr lang="es-CO" sz="1600" dirty="0" err="1">
                <a:latin typeface="Montserrat" pitchFamily="2" charset="77"/>
              </a:rPr>
              <a:t>Ullamcorper</a:t>
            </a:r>
            <a:r>
              <a:rPr lang="es-CO" sz="1600" dirty="0">
                <a:latin typeface="Montserrat" pitchFamily="2" charset="77"/>
              </a:rPr>
              <a:t> </a:t>
            </a:r>
            <a:r>
              <a:rPr lang="es-CO" sz="1600" dirty="0" err="1">
                <a:latin typeface="Montserrat" pitchFamily="2" charset="77"/>
              </a:rPr>
              <a:t>suscipit</a:t>
            </a:r>
            <a:r>
              <a:rPr lang="es-CO" sz="1600" dirty="0">
                <a:latin typeface="Montserrat" pitchFamily="2" charset="77"/>
              </a:rPr>
              <a:t> </a:t>
            </a:r>
            <a:r>
              <a:rPr lang="es-CO" sz="1600" dirty="0" err="1">
                <a:latin typeface="Montserrat" pitchFamily="2" charset="77"/>
              </a:rPr>
              <a:t>lobortis</a:t>
            </a:r>
            <a:r>
              <a:rPr lang="es-CO" sz="1600" dirty="0">
                <a:latin typeface="Montserrat" pitchFamily="2" charset="77"/>
              </a:rPr>
              <a:t> </a:t>
            </a:r>
            <a:r>
              <a:rPr lang="es-CO" sz="1600" dirty="0" err="1">
                <a:latin typeface="Montserrat" pitchFamily="2" charset="77"/>
              </a:rPr>
              <a:t>nisl</a:t>
            </a:r>
            <a:r>
              <a:rPr lang="es-CO" sz="1600" dirty="0">
                <a:latin typeface="Montserrat" pitchFamily="2" charset="77"/>
              </a:rPr>
              <a:t> ut </a:t>
            </a:r>
            <a:r>
              <a:rPr lang="es-CO" sz="1600" dirty="0" err="1">
                <a:latin typeface="Montserrat" pitchFamily="2" charset="77"/>
              </a:rPr>
              <a:t>aliquip</a:t>
            </a:r>
            <a:r>
              <a:rPr lang="es-CO" sz="1600" dirty="0">
                <a:latin typeface="Montserrat" pitchFamily="2" charset="77"/>
              </a:rPr>
              <a:t> ex </a:t>
            </a:r>
            <a:r>
              <a:rPr lang="es-CO" sz="1600" dirty="0" err="1">
                <a:latin typeface="Montserrat" pitchFamily="2" charset="77"/>
              </a:rPr>
              <a:t>ea</a:t>
            </a:r>
            <a:r>
              <a:rPr lang="es-CO" sz="1600" dirty="0">
                <a:latin typeface="Montserrat" pitchFamily="2" charset="77"/>
              </a:rPr>
              <a:t> commodo </a:t>
            </a:r>
            <a:r>
              <a:rPr lang="es-CO" sz="1600" dirty="0" err="1">
                <a:latin typeface="Montserrat" pitchFamily="2" charset="77"/>
              </a:rPr>
              <a:t>consequat</a:t>
            </a:r>
            <a:r>
              <a:rPr lang="es-CO" sz="1600" dirty="0">
                <a:latin typeface="Montserrat" pitchFamily="2" charset="77"/>
              </a:rPr>
              <a:t>.</a:t>
            </a:r>
          </a:p>
          <a:p>
            <a:pPr>
              <a:buSzPct val="125000"/>
              <a:defRPr b="0"/>
            </a:pPr>
            <a:r>
              <a:rPr lang="es-CO" sz="1600" dirty="0" err="1">
                <a:latin typeface="Montserrat" pitchFamily="2" charset="77"/>
              </a:rPr>
              <a:t>Duis</a:t>
            </a:r>
            <a:r>
              <a:rPr lang="es-CO" sz="1600" dirty="0">
                <a:latin typeface="Montserrat" pitchFamily="2" charset="77"/>
              </a:rPr>
              <a:t> </a:t>
            </a:r>
            <a:r>
              <a:rPr lang="es-CO" sz="1600" dirty="0" err="1">
                <a:latin typeface="Montserrat" pitchFamily="2" charset="77"/>
              </a:rPr>
              <a:t>autem</a:t>
            </a:r>
            <a:r>
              <a:rPr lang="es-CO" sz="1600" dirty="0">
                <a:latin typeface="Montserrat" pitchFamily="2" charset="77"/>
              </a:rPr>
              <a:t> </a:t>
            </a:r>
            <a:r>
              <a:rPr lang="es-CO" sz="1600" dirty="0" err="1">
                <a:latin typeface="Montserrat" pitchFamily="2" charset="77"/>
              </a:rPr>
              <a:t>vel</a:t>
            </a:r>
            <a:r>
              <a:rPr lang="es-CO" sz="1600" dirty="0">
                <a:latin typeface="Montserrat" pitchFamily="2" charset="77"/>
              </a:rPr>
              <a:t> </a:t>
            </a:r>
            <a:r>
              <a:rPr lang="es-CO" sz="1600" dirty="0" err="1">
                <a:latin typeface="Montserrat" pitchFamily="2" charset="77"/>
              </a:rPr>
              <a:t>eum</a:t>
            </a:r>
            <a:r>
              <a:rPr lang="es-CO" sz="1600" dirty="0">
                <a:latin typeface="Montserrat" pitchFamily="2" charset="77"/>
              </a:rPr>
              <a:t> </a:t>
            </a:r>
            <a:r>
              <a:rPr lang="es-CO" sz="1600" dirty="0" err="1">
                <a:latin typeface="Montserrat" pitchFamily="2" charset="77"/>
              </a:rPr>
              <a:t>iriure</a:t>
            </a:r>
            <a:r>
              <a:rPr lang="es-CO" sz="1600" dirty="0">
                <a:latin typeface="Montserrat" pitchFamily="2" charset="77"/>
              </a:rPr>
              <a:t> dolor in </a:t>
            </a:r>
            <a:r>
              <a:rPr lang="es-CO" sz="1600" dirty="0" err="1">
                <a:latin typeface="Montserrat" pitchFamily="2" charset="77"/>
              </a:rPr>
              <a:t>hendrerit</a:t>
            </a:r>
            <a:r>
              <a:rPr lang="es-CO" sz="1600" dirty="0">
                <a:latin typeface="Montserrat" pitchFamily="2" charset="77"/>
              </a:rPr>
              <a:t> in </a:t>
            </a:r>
            <a:r>
              <a:rPr lang="es-CO" sz="1600" dirty="0" err="1">
                <a:latin typeface="Montserrat" pitchFamily="2" charset="77"/>
              </a:rPr>
              <a:t>vulputate</a:t>
            </a:r>
            <a:r>
              <a:rPr lang="es-CO" sz="1600" dirty="0">
                <a:latin typeface="Montserrat" pitchFamily="2" charset="77"/>
              </a:rPr>
              <a:t> </a:t>
            </a:r>
            <a:r>
              <a:rPr lang="es-CO" sz="1600" dirty="0" err="1">
                <a:latin typeface="Montserrat" pitchFamily="2" charset="77"/>
              </a:rPr>
              <a:t>velit</a:t>
            </a:r>
            <a:endParaRPr lang="es-CO" sz="1600" dirty="0">
              <a:latin typeface="Montserrat" pitchFamily="2" charset="77"/>
            </a:endParaRPr>
          </a:p>
          <a:p>
            <a:pPr>
              <a:buSzPct val="125000"/>
              <a:defRPr b="0"/>
            </a:pPr>
            <a:r>
              <a:rPr lang="es-CO" sz="1600" dirty="0" err="1">
                <a:latin typeface="Montserrat" pitchFamily="2" charset="77"/>
              </a:rPr>
              <a:t>Esse</a:t>
            </a:r>
            <a:r>
              <a:rPr lang="es-CO" sz="1600" dirty="0">
                <a:latin typeface="Montserrat" pitchFamily="2" charset="77"/>
              </a:rPr>
              <a:t> </a:t>
            </a:r>
            <a:r>
              <a:rPr lang="es-CO" sz="1600" dirty="0" err="1">
                <a:latin typeface="Montserrat" pitchFamily="2" charset="77"/>
              </a:rPr>
              <a:t>molestie</a:t>
            </a:r>
            <a:r>
              <a:rPr lang="es-CO" sz="1600" dirty="0">
                <a:latin typeface="Montserrat" pitchFamily="2" charset="77"/>
              </a:rPr>
              <a:t> </a:t>
            </a:r>
            <a:r>
              <a:rPr lang="es-CO" sz="1600" dirty="0" err="1">
                <a:latin typeface="Montserrat" pitchFamily="2" charset="77"/>
              </a:rPr>
              <a:t>consequat</a:t>
            </a:r>
            <a:r>
              <a:rPr lang="es-CO" sz="1600" dirty="0">
                <a:latin typeface="Montserrat" pitchFamily="2" charset="77"/>
              </a:rPr>
              <a:t>, </a:t>
            </a:r>
            <a:r>
              <a:rPr lang="es-CO" sz="1600" dirty="0" err="1">
                <a:latin typeface="Montserrat" pitchFamily="2" charset="77"/>
              </a:rPr>
              <a:t>vel</a:t>
            </a:r>
            <a:r>
              <a:rPr lang="es-CO" sz="1600" dirty="0">
                <a:latin typeface="Montserrat" pitchFamily="2" charset="77"/>
              </a:rPr>
              <a:t> </a:t>
            </a:r>
            <a:r>
              <a:rPr lang="es-CO" sz="1600" dirty="0" err="1">
                <a:latin typeface="Montserrat" pitchFamily="2" charset="77"/>
              </a:rPr>
              <a:t>illum</a:t>
            </a:r>
            <a:r>
              <a:rPr lang="es-CO" sz="1600" dirty="0">
                <a:latin typeface="Montserrat" pitchFamily="2" charset="77"/>
              </a:rPr>
              <a:t> </a:t>
            </a:r>
            <a:r>
              <a:rPr lang="es-CO" sz="1600" dirty="0" err="1">
                <a:latin typeface="Montserrat" pitchFamily="2" charset="77"/>
              </a:rPr>
              <a:t>dolore</a:t>
            </a:r>
            <a:r>
              <a:rPr lang="es-CO" sz="1600" dirty="0">
                <a:latin typeface="Montserrat" pitchFamily="2" charset="77"/>
              </a:rPr>
              <a:t> </a:t>
            </a:r>
            <a:r>
              <a:rPr lang="es-CO" sz="1600" dirty="0" err="1">
                <a:latin typeface="Montserrat" pitchFamily="2" charset="77"/>
              </a:rPr>
              <a:t>eu</a:t>
            </a:r>
            <a:r>
              <a:rPr lang="es-CO" sz="1600" dirty="0">
                <a:latin typeface="Montserrat" pitchFamily="2" charset="77"/>
              </a:rPr>
              <a:t> </a:t>
            </a:r>
            <a:r>
              <a:rPr lang="es-CO" sz="1600" dirty="0" err="1">
                <a:latin typeface="Montserrat" pitchFamily="2" charset="77"/>
              </a:rPr>
              <a:t>feugiat</a:t>
            </a:r>
            <a:r>
              <a:rPr lang="es-CO" sz="1600" dirty="0">
                <a:latin typeface="Montserrat" pitchFamily="2" charset="77"/>
              </a:rPr>
              <a:t> </a:t>
            </a:r>
            <a:r>
              <a:rPr lang="es-CO" sz="1600" dirty="0" err="1">
                <a:latin typeface="Montserrat" pitchFamily="2" charset="77"/>
              </a:rPr>
              <a:t>nulla</a:t>
            </a:r>
            <a:r>
              <a:rPr lang="es-CO" sz="1600" dirty="0">
                <a:latin typeface="Montserrat" pitchFamily="2" charset="77"/>
              </a:rPr>
              <a:t> </a:t>
            </a:r>
            <a:r>
              <a:rPr lang="es-CO" sz="1600" dirty="0" err="1">
                <a:latin typeface="Montserrat" pitchFamily="2" charset="77"/>
              </a:rPr>
              <a:t>facilisis</a:t>
            </a:r>
            <a:endParaRPr lang="es-CO" sz="1600" dirty="0">
              <a:latin typeface="Montserrat" pitchFamily="2" charset="77"/>
            </a:endParaRPr>
          </a:p>
          <a:p>
            <a:pPr>
              <a:buSzPct val="125000"/>
              <a:defRPr b="0"/>
            </a:pPr>
            <a:r>
              <a:rPr lang="es-CO" sz="1600" dirty="0">
                <a:latin typeface="Montserrat" pitchFamily="2" charset="77"/>
              </a:rPr>
              <a:t>At vero eros et </a:t>
            </a:r>
            <a:r>
              <a:rPr lang="es-CO" sz="1600" dirty="0" err="1">
                <a:latin typeface="Montserrat" pitchFamily="2" charset="77"/>
              </a:rPr>
              <a:t>accumsan</a:t>
            </a:r>
            <a:r>
              <a:rPr lang="es-CO" sz="1600" dirty="0">
                <a:latin typeface="Montserrat" pitchFamily="2" charset="77"/>
              </a:rPr>
              <a:t> et </a:t>
            </a:r>
            <a:r>
              <a:rPr lang="es-CO" sz="1600" dirty="0" err="1">
                <a:latin typeface="Montserrat" pitchFamily="2" charset="77"/>
              </a:rPr>
              <a:t>iusto</a:t>
            </a:r>
            <a:r>
              <a:rPr lang="es-CO" sz="1600" dirty="0">
                <a:latin typeface="Montserrat" pitchFamily="2" charset="77"/>
              </a:rPr>
              <a:t> odio </a:t>
            </a:r>
            <a:r>
              <a:rPr lang="es-CO" sz="1600" dirty="0" err="1">
                <a:latin typeface="Montserrat" pitchFamily="2" charset="77"/>
              </a:rPr>
              <a:t>dignissim</a:t>
            </a:r>
            <a:r>
              <a:rPr lang="es-CO" sz="1600" dirty="0">
                <a:latin typeface="Montserrat" pitchFamily="2" charset="77"/>
              </a:rPr>
              <a:t> </a:t>
            </a:r>
            <a:r>
              <a:rPr lang="es-CO" sz="1600" dirty="0" err="1">
                <a:latin typeface="Montserrat" pitchFamily="2" charset="77"/>
              </a:rPr>
              <a:t>qui</a:t>
            </a:r>
            <a:r>
              <a:rPr lang="es-CO" sz="1600" dirty="0">
                <a:latin typeface="Montserrat" pitchFamily="2" charset="77"/>
              </a:rPr>
              <a:t> </a:t>
            </a:r>
            <a:r>
              <a:rPr lang="es-CO" sz="1600" dirty="0" err="1">
                <a:latin typeface="Montserrat" pitchFamily="2" charset="77"/>
              </a:rPr>
              <a:t>blandit</a:t>
            </a:r>
            <a:endParaRPr lang="es-CO" sz="1600" dirty="0">
              <a:latin typeface="Montserrat" pitchFamily="2" charset="77"/>
            </a:endParaRPr>
          </a:p>
          <a:p>
            <a:pPr>
              <a:buSzPct val="125000"/>
              <a:defRPr b="0"/>
            </a:pPr>
            <a:r>
              <a:rPr lang="es-CO" sz="1600" dirty="0">
                <a:latin typeface="Montserrat" pitchFamily="2" charset="77"/>
              </a:rPr>
              <a:t>Sed </a:t>
            </a:r>
            <a:r>
              <a:rPr lang="es-CO" sz="1600" dirty="0" err="1">
                <a:latin typeface="Montserrat" pitchFamily="2" charset="77"/>
              </a:rPr>
              <a:t>diam</a:t>
            </a:r>
            <a:r>
              <a:rPr lang="es-CO" sz="1600" dirty="0">
                <a:latin typeface="Montserrat" pitchFamily="2" charset="77"/>
              </a:rPr>
              <a:t> </a:t>
            </a:r>
            <a:r>
              <a:rPr lang="es-CO" sz="1600" dirty="0" err="1">
                <a:latin typeface="Montserrat" pitchFamily="2" charset="77"/>
              </a:rPr>
              <a:t>nonummy</a:t>
            </a:r>
            <a:r>
              <a:rPr lang="es-CO" sz="1600" dirty="0">
                <a:latin typeface="Montserrat" pitchFamily="2" charset="77"/>
              </a:rPr>
              <a:t> </a:t>
            </a:r>
            <a:r>
              <a:rPr lang="es-CO" sz="1600" dirty="0" err="1">
                <a:latin typeface="Montserrat" pitchFamily="2" charset="77"/>
              </a:rPr>
              <a:t>nibh</a:t>
            </a:r>
            <a:r>
              <a:rPr lang="es-CO" sz="1600" dirty="0">
                <a:latin typeface="Montserrat" pitchFamily="2" charset="77"/>
              </a:rPr>
              <a:t> </a:t>
            </a:r>
            <a:r>
              <a:rPr lang="es-CO" sz="1600" dirty="0" err="1">
                <a:latin typeface="Montserrat" pitchFamily="2" charset="77"/>
              </a:rPr>
              <a:t>euismod</a:t>
            </a:r>
            <a:r>
              <a:rPr lang="es-CO" sz="1600" dirty="0">
                <a:latin typeface="Montserrat" pitchFamily="2" charset="77"/>
              </a:rPr>
              <a:t> </a:t>
            </a:r>
            <a:r>
              <a:rPr lang="es-CO" sz="1600" dirty="0" err="1">
                <a:latin typeface="Montserrat" pitchFamily="2" charset="77"/>
              </a:rPr>
              <a:t>tincidunt</a:t>
            </a:r>
            <a:r>
              <a:rPr lang="es-CO" sz="1600" dirty="0">
                <a:latin typeface="Montserrat" pitchFamily="2" charset="77"/>
              </a:rPr>
              <a:t> ut </a:t>
            </a:r>
            <a:r>
              <a:rPr lang="es-CO" sz="1600" dirty="0" err="1">
                <a:latin typeface="Montserrat" pitchFamily="2" charset="77"/>
              </a:rPr>
              <a:t>laoreet</a:t>
            </a:r>
            <a:endParaRPr lang="es-CO" sz="1600" dirty="0">
              <a:latin typeface="Montserrat" pitchFamily="2" charset="77"/>
            </a:endParaRPr>
          </a:p>
          <a:p>
            <a:pPr>
              <a:buSzPct val="125000"/>
              <a:defRPr b="0"/>
            </a:pPr>
            <a:r>
              <a:rPr lang="es-CO" sz="1600" dirty="0" err="1">
                <a:latin typeface="Montserrat" pitchFamily="2" charset="77"/>
              </a:rPr>
              <a:t>Dolore</a:t>
            </a:r>
            <a:r>
              <a:rPr lang="es-CO" sz="1600" dirty="0">
                <a:latin typeface="Montserrat" pitchFamily="2" charset="77"/>
              </a:rPr>
              <a:t> magna </a:t>
            </a:r>
            <a:r>
              <a:rPr lang="es-CO" sz="1600" dirty="0" err="1">
                <a:latin typeface="Montserrat" pitchFamily="2" charset="77"/>
              </a:rPr>
              <a:t>aliquam</a:t>
            </a:r>
            <a:r>
              <a:rPr lang="es-CO" sz="1600" dirty="0">
                <a:latin typeface="Montserrat" pitchFamily="2" charset="77"/>
              </a:rPr>
              <a:t> </a:t>
            </a:r>
            <a:r>
              <a:rPr lang="es-CO" sz="1600" dirty="0" err="1">
                <a:latin typeface="Montserrat" pitchFamily="2" charset="77"/>
              </a:rPr>
              <a:t>erat</a:t>
            </a:r>
            <a:r>
              <a:rPr lang="es-CO" sz="1600" dirty="0">
                <a:latin typeface="Montserrat" pitchFamily="2" charset="77"/>
              </a:rPr>
              <a:t> </a:t>
            </a:r>
            <a:r>
              <a:rPr lang="es-CO" sz="1600" dirty="0" err="1">
                <a:latin typeface="Montserrat" pitchFamily="2" charset="77"/>
              </a:rPr>
              <a:t>volutpat</a:t>
            </a:r>
            <a:r>
              <a:rPr lang="es-CO" sz="1600" dirty="0">
                <a:latin typeface="Montserrat" pitchFamily="2" charset="77"/>
              </a:rPr>
              <a:t>.</a:t>
            </a:r>
          </a:p>
          <a:p>
            <a:pPr>
              <a:buSzPct val="125000"/>
              <a:defRPr b="0"/>
            </a:pPr>
            <a:r>
              <a:rPr lang="es-CO" sz="1600" dirty="0">
                <a:latin typeface="Montserrat" pitchFamily="2" charset="77"/>
              </a:rPr>
              <a:t>Ut </a:t>
            </a:r>
            <a:r>
              <a:rPr lang="es-CO" sz="1600" dirty="0" err="1">
                <a:latin typeface="Montserrat" pitchFamily="2" charset="77"/>
              </a:rPr>
              <a:t>wisi</a:t>
            </a:r>
            <a:r>
              <a:rPr lang="es-CO" sz="1600" dirty="0">
                <a:latin typeface="Montserrat" pitchFamily="2" charset="77"/>
              </a:rPr>
              <a:t> </a:t>
            </a:r>
            <a:r>
              <a:rPr lang="es-CO" sz="1600" dirty="0" err="1">
                <a:latin typeface="Montserrat" pitchFamily="2" charset="77"/>
              </a:rPr>
              <a:t>enim</a:t>
            </a:r>
            <a:r>
              <a:rPr lang="es-CO" sz="1600" dirty="0">
                <a:latin typeface="Montserrat" pitchFamily="2" charset="77"/>
              </a:rPr>
              <a:t> ad </a:t>
            </a:r>
            <a:r>
              <a:rPr lang="es-CO" sz="1600" dirty="0" err="1">
                <a:latin typeface="Montserrat" pitchFamily="2" charset="77"/>
              </a:rPr>
              <a:t>minim</a:t>
            </a:r>
            <a:r>
              <a:rPr lang="es-CO" sz="1600" dirty="0">
                <a:latin typeface="Montserrat" pitchFamily="2" charset="77"/>
              </a:rPr>
              <a:t> </a:t>
            </a:r>
            <a:r>
              <a:rPr lang="es-CO" sz="1600" dirty="0" err="1">
                <a:latin typeface="Montserrat" pitchFamily="2" charset="77"/>
              </a:rPr>
              <a:t>veniam</a:t>
            </a:r>
            <a:r>
              <a:rPr lang="es-CO" sz="1600" dirty="0">
                <a:latin typeface="Montserrat" pitchFamily="2" charset="77"/>
              </a:rPr>
              <a:t>, </a:t>
            </a:r>
            <a:r>
              <a:rPr lang="es-CO" sz="1600" dirty="0" err="1">
                <a:latin typeface="Montserrat" pitchFamily="2" charset="77"/>
              </a:rPr>
              <a:t>quis</a:t>
            </a:r>
            <a:r>
              <a:rPr lang="es-CO" sz="1600" dirty="0">
                <a:latin typeface="Montserrat" pitchFamily="2" charset="77"/>
              </a:rPr>
              <a:t> </a:t>
            </a:r>
            <a:r>
              <a:rPr lang="es-CO" sz="1600" dirty="0" err="1">
                <a:latin typeface="Montserrat" pitchFamily="2" charset="77"/>
              </a:rPr>
              <a:t>nostrud</a:t>
            </a:r>
            <a:r>
              <a:rPr lang="es-CO" sz="1600" dirty="0">
                <a:latin typeface="Montserrat" pitchFamily="2" charset="77"/>
              </a:rPr>
              <a:t> </a:t>
            </a:r>
            <a:r>
              <a:rPr lang="es-CO" sz="1600" dirty="0" err="1">
                <a:latin typeface="Montserrat" pitchFamily="2" charset="77"/>
              </a:rPr>
              <a:t>exerci</a:t>
            </a:r>
            <a:r>
              <a:rPr lang="es-CO" sz="1600" dirty="0">
                <a:latin typeface="Montserrat" pitchFamily="2" charset="77"/>
              </a:rPr>
              <a:t> </a:t>
            </a:r>
            <a:r>
              <a:rPr lang="es-CO" sz="1600" dirty="0" err="1">
                <a:latin typeface="Montserrat" pitchFamily="2" charset="77"/>
              </a:rPr>
              <a:t>tation</a:t>
            </a:r>
            <a:endParaRPr lang="es-CO" sz="1600" dirty="0">
              <a:latin typeface="Montserrat" pitchFamily="2" charset="77"/>
            </a:endParaRPr>
          </a:p>
          <a:p>
            <a:pPr>
              <a:buSzPct val="125000"/>
              <a:defRPr b="0"/>
            </a:pPr>
            <a:r>
              <a:rPr lang="es-CO" sz="1600" dirty="0" err="1">
                <a:latin typeface="Montserrat" pitchFamily="2" charset="77"/>
              </a:rPr>
              <a:t>Ullamcorper</a:t>
            </a:r>
            <a:r>
              <a:rPr lang="es-CO" sz="1600" dirty="0">
                <a:latin typeface="Montserrat" pitchFamily="2" charset="77"/>
              </a:rPr>
              <a:t> </a:t>
            </a:r>
            <a:r>
              <a:rPr lang="es-CO" sz="1600" dirty="0" err="1">
                <a:latin typeface="Montserrat" pitchFamily="2" charset="77"/>
              </a:rPr>
              <a:t>suscipit</a:t>
            </a:r>
            <a:r>
              <a:rPr lang="es-CO" sz="1600" dirty="0">
                <a:latin typeface="Montserrat" pitchFamily="2" charset="77"/>
              </a:rPr>
              <a:t> </a:t>
            </a:r>
            <a:r>
              <a:rPr lang="es-CO" sz="1600" dirty="0" err="1">
                <a:latin typeface="Montserrat" pitchFamily="2" charset="77"/>
              </a:rPr>
              <a:t>lobortis</a:t>
            </a:r>
            <a:r>
              <a:rPr lang="es-CO" sz="1600" dirty="0">
                <a:latin typeface="Montserrat" pitchFamily="2" charset="77"/>
              </a:rPr>
              <a:t> </a:t>
            </a:r>
            <a:r>
              <a:rPr lang="es-CO" sz="1600" dirty="0" err="1">
                <a:latin typeface="Montserrat" pitchFamily="2" charset="77"/>
              </a:rPr>
              <a:t>nisl</a:t>
            </a:r>
            <a:r>
              <a:rPr lang="es-CO" sz="1600" dirty="0">
                <a:latin typeface="Montserrat" pitchFamily="2" charset="77"/>
              </a:rPr>
              <a:t> ut </a:t>
            </a:r>
            <a:r>
              <a:rPr lang="es-CO" sz="1600" dirty="0" err="1">
                <a:latin typeface="Montserrat" pitchFamily="2" charset="77"/>
              </a:rPr>
              <a:t>aliquip</a:t>
            </a:r>
            <a:r>
              <a:rPr lang="es-CO" sz="1600" dirty="0">
                <a:latin typeface="Montserrat" pitchFamily="2" charset="77"/>
              </a:rPr>
              <a:t> ex </a:t>
            </a:r>
            <a:r>
              <a:rPr lang="es-CO" sz="1600" dirty="0" err="1">
                <a:latin typeface="Montserrat" pitchFamily="2" charset="77"/>
              </a:rPr>
              <a:t>ea</a:t>
            </a:r>
            <a:r>
              <a:rPr lang="es-CO" sz="1600" dirty="0">
                <a:latin typeface="Montserrat" pitchFamily="2" charset="77"/>
              </a:rPr>
              <a:t> commodo </a:t>
            </a:r>
            <a:r>
              <a:rPr lang="es-CO" sz="1600" dirty="0" err="1">
                <a:latin typeface="Montserrat" pitchFamily="2" charset="77"/>
              </a:rPr>
              <a:t>consequat</a:t>
            </a:r>
            <a:r>
              <a:rPr lang="es-CO" sz="1600" dirty="0">
                <a:latin typeface="Montserrat" pitchFamily="2" charset="77"/>
              </a:rPr>
              <a:t>.</a:t>
            </a:r>
          </a:p>
          <a:p>
            <a:pPr>
              <a:buSzPct val="125000"/>
              <a:defRPr b="0"/>
            </a:pPr>
            <a:r>
              <a:rPr lang="es-CO" sz="1600" dirty="0" err="1">
                <a:latin typeface="Montserrat" pitchFamily="2" charset="77"/>
              </a:rPr>
              <a:t>Duis</a:t>
            </a:r>
            <a:r>
              <a:rPr lang="es-CO" sz="1600" dirty="0">
                <a:latin typeface="Montserrat" pitchFamily="2" charset="77"/>
              </a:rPr>
              <a:t> </a:t>
            </a:r>
            <a:r>
              <a:rPr lang="es-CO" sz="1600" dirty="0" err="1">
                <a:latin typeface="Montserrat" pitchFamily="2" charset="77"/>
              </a:rPr>
              <a:t>autem</a:t>
            </a:r>
            <a:r>
              <a:rPr lang="es-CO" sz="1600" dirty="0">
                <a:latin typeface="Montserrat" pitchFamily="2" charset="77"/>
              </a:rPr>
              <a:t> </a:t>
            </a:r>
            <a:r>
              <a:rPr lang="es-CO" sz="1600" dirty="0" err="1">
                <a:latin typeface="Montserrat" pitchFamily="2" charset="77"/>
              </a:rPr>
              <a:t>vel</a:t>
            </a:r>
            <a:r>
              <a:rPr lang="es-CO" sz="1600" dirty="0">
                <a:latin typeface="Montserrat" pitchFamily="2" charset="77"/>
              </a:rPr>
              <a:t> </a:t>
            </a:r>
            <a:r>
              <a:rPr lang="es-CO" sz="1600" dirty="0" err="1">
                <a:latin typeface="Montserrat" pitchFamily="2" charset="77"/>
              </a:rPr>
              <a:t>eum</a:t>
            </a:r>
            <a:r>
              <a:rPr lang="es-CO" sz="1600" dirty="0">
                <a:latin typeface="Montserrat" pitchFamily="2" charset="77"/>
              </a:rPr>
              <a:t> </a:t>
            </a:r>
            <a:r>
              <a:rPr lang="es-CO" sz="1600" dirty="0" err="1">
                <a:latin typeface="Montserrat" pitchFamily="2" charset="77"/>
              </a:rPr>
              <a:t>iriure</a:t>
            </a:r>
            <a:r>
              <a:rPr lang="es-CO" sz="1600" dirty="0">
                <a:latin typeface="Montserrat" pitchFamily="2" charset="77"/>
              </a:rPr>
              <a:t> dolor in </a:t>
            </a:r>
            <a:r>
              <a:rPr lang="es-CO" sz="1600" dirty="0" err="1">
                <a:latin typeface="Montserrat" pitchFamily="2" charset="77"/>
              </a:rPr>
              <a:t>hendrerit</a:t>
            </a:r>
            <a:r>
              <a:rPr lang="es-CO" sz="1600" dirty="0">
                <a:latin typeface="Montserrat" pitchFamily="2" charset="77"/>
              </a:rPr>
              <a:t> in </a:t>
            </a:r>
            <a:r>
              <a:rPr lang="es-CO" sz="1600" dirty="0" err="1">
                <a:latin typeface="Montserrat" pitchFamily="2" charset="77"/>
              </a:rPr>
              <a:t>vulputate</a:t>
            </a:r>
            <a:r>
              <a:rPr lang="es-CO" sz="1600" dirty="0">
                <a:latin typeface="Montserrat" pitchFamily="2" charset="77"/>
              </a:rPr>
              <a:t> </a:t>
            </a:r>
            <a:r>
              <a:rPr lang="es-CO" sz="1600" dirty="0" err="1">
                <a:latin typeface="Montserrat" pitchFamily="2" charset="77"/>
              </a:rPr>
              <a:t>velit</a:t>
            </a:r>
            <a:endParaRPr lang="es-CO" sz="1600" dirty="0">
              <a:latin typeface="Montserrat" pitchFamily="2" charset="77"/>
            </a:endParaRPr>
          </a:p>
          <a:p>
            <a:pPr>
              <a:buSzPct val="125000"/>
              <a:defRPr b="0"/>
            </a:pPr>
            <a:r>
              <a:rPr lang="es-CO" sz="1600" dirty="0" err="1">
                <a:latin typeface="Montserrat" pitchFamily="2" charset="77"/>
              </a:rPr>
              <a:t>Esse</a:t>
            </a:r>
            <a:r>
              <a:rPr lang="es-CO" sz="1600" dirty="0">
                <a:latin typeface="Montserrat" pitchFamily="2" charset="77"/>
              </a:rPr>
              <a:t> </a:t>
            </a:r>
            <a:r>
              <a:rPr lang="es-CO" sz="1600" dirty="0" err="1">
                <a:latin typeface="Montserrat" pitchFamily="2" charset="77"/>
              </a:rPr>
              <a:t>molestie</a:t>
            </a:r>
            <a:r>
              <a:rPr lang="es-CO" sz="1600" dirty="0">
                <a:latin typeface="Montserrat" pitchFamily="2" charset="77"/>
              </a:rPr>
              <a:t> </a:t>
            </a:r>
            <a:r>
              <a:rPr lang="es-CO" sz="1600" dirty="0" err="1">
                <a:latin typeface="Montserrat" pitchFamily="2" charset="77"/>
              </a:rPr>
              <a:t>consequat</a:t>
            </a:r>
            <a:r>
              <a:rPr lang="es-CO" sz="1600" dirty="0">
                <a:latin typeface="Montserrat" pitchFamily="2" charset="77"/>
              </a:rPr>
              <a:t>, </a:t>
            </a:r>
            <a:r>
              <a:rPr lang="es-CO" sz="1600" dirty="0" err="1">
                <a:latin typeface="Montserrat" pitchFamily="2" charset="77"/>
              </a:rPr>
              <a:t>vel</a:t>
            </a:r>
            <a:r>
              <a:rPr lang="es-CO" sz="1600" dirty="0">
                <a:latin typeface="Montserrat" pitchFamily="2" charset="77"/>
              </a:rPr>
              <a:t> </a:t>
            </a:r>
            <a:r>
              <a:rPr lang="es-CO" sz="1600" dirty="0" err="1">
                <a:latin typeface="Montserrat" pitchFamily="2" charset="77"/>
              </a:rPr>
              <a:t>illum</a:t>
            </a:r>
            <a:r>
              <a:rPr lang="es-CO" sz="1600" dirty="0">
                <a:latin typeface="Montserrat" pitchFamily="2" charset="77"/>
              </a:rPr>
              <a:t> </a:t>
            </a:r>
            <a:r>
              <a:rPr lang="es-CO" sz="1600" dirty="0" err="1">
                <a:latin typeface="Montserrat" pitchFamily="2" charset="77"/>
              </a:rPr>
              <a:t>dolore</a:t>
            </a:r>
            <a:r>
              <a:rPr lang="es-CO" sz="1600" dirty="0">
                <a:latin typeface="Montserrat" pitchFamily="2" charset="77"/>
              </a:rPr>
              <a:t> </a:t>
            </a:r>
            <a:r>
              <a:rPr lang="es-CO" sz="1600" dirty="0" err="1">
                <a:latin typeface="Montserrat" pitchFamily="2" charset="77"/>
              </a:rPr>
              <a:t>eu</a:t>
            </a:r>
            <a:r>
              <a:rPr lang="es-CO" sz="1600" dirty="0">
                <a:latin typeface="Montserrat" pitchFamily="2" charset="77"/>
              </a:rPr>
              <a:t> </a:t>
            </a:r>
            <a:r>
              <a:rPr lang="es-CO" sz="1600" dirty="0" err="1">
                <a:latin typeface="Montserrat" pitchFamily="2" charset="77"/>
              </a:rPr>
              <a:t>feugiat</a:t>
            </a:r>
            <a:r>
              <a:rPr lang="es-CO" sz="1600" dirty="0">
                <a:latin typeface="Montserrat" pitchFamily="2" charset="77"/>
              </a:rPr>
              <a:t> </a:t>
            </a:r>
            <a:r>
              <a:rPr lang="es-CO" sz="1600" dirty="0" err="1">
                <a:latin typeface="Montserrat" pitchFamily="2" charset="77"/>
              </a:rPr>
              <a:t>nulla</a:t>
            </a:r>
            <a:r>
              <a:rPr lang="es-CO" sz="1600" dirty="0">
                <a:latin typeface="Montserrat" pitchFamily="2" charset="77"/>
              </a:rPr>
              <a:t> </a:t>
            </a:r>
            <a:r>
              <a:rPr lang="es-CO" sz="1600" dirty="0" err="1">
                <a:latin typeface="Montserrat" pitchFamily="2" charset="77"/>
              </a:rPr>
              <a:t>facilisis</a:t>
            </a:r>
            <a:endParaRPr lang="es-CO" sz="1600" dirty="0">
              <a:latin typeface="Montserrat" pitchFamily="2" charset="77"/>
            </a:endParaRPr>
          </a:p>
          <a:p>
            <a:pPr>
              <a:buSzPct val="125000"/>
              <a:defRPr b="0"/>
            </a:pPr>
            <a:r>
              <a:rPr lang="es-CO" sz="1600" dirty="0">
                <a:latin typeface="Montserrat" pitchFamily="2" charset="77"/>
              </a:rPr>
              <a:t>At vero eros et </a:t>
            </a:r>
            <a:r>
              <a:rPr lang="es-CO" sz="1600" dirty="0" err="1">
                <a:latin typeface="Montserrat" pitchFamily="2" charset="77"/>
              </a:rPr>
              <a:t>accumsan</a:t>
            </a:r>
            <a:r>
              <a:rPr lang="es-CO" sz="1600" dirty="0">
                <a:latin typeface="Montserrat" pitchFamily="2" charset="77"/>
              </a:rPr>
              <a:t> et </a:t>
            </a:r>
            <a:r>
              <a:rPr lang="es-CO" sz="1600" dirty="0" err="1">
                <a:latin typeface="Montserrat" pitchFamily="2" charset="77"/>
              </a:rPr>
              <a:t>iusto</a:t>
            </a:r>
            <a:r>
              <a:rPr lang="es-CO" sz="1600" dirty="0">
                <a:latin typeface="Montserrat" pitchFamily="2" charset="77"/>
              </a:rPr>
              <a:t> odio </a:t>
            </a:r>
            <a:r>
              <a:rPr lang="es-CO" sz="1600" dirty="0" err="1">
                <a:latin typeface="Montserrat" pitchFamily="2" charset="77"/>
              </a:rPr>
              <a:t>dignissim</a:t>
            </a:r>
            <a:r>
              <a:rPr lang="es-CO" sz="1600" dirty="0">
                <a:latin typeface="Montserrat" pitchFamily="2" charset="77"/>
              </a:rPr>
              <a:t> </a:t>
            </a:r>
            <a:r>
              <a:rPr lang="es-CO" sz="1600" dirty="0" err="1">
                <a:latin typeface="Montserrat" pitchFamily="2" charset="77"/>
              </a:rPr>
              <a:t>qui</a:t>
            </a:r>
            <a:r>
              <a:rPr lang="es-CO" sz="1600" dirty="0">
                <a:latin typeface="Montserrat" pitchFamily="2" charset="77"/>
              </a:rPr>
              <a:t> </a:t>
            </a:r>
            <a:r>
              <a:rPr lang="es-CO" sz="1600" dirty="0" err="1">
                <a:latin typeface="Montserrat" pitchFamily="2" charset="77"/>
              </a:rPr>
              <a:t>blandit</a:t>
            </a:r>
            <a:endParaRPr lang="es-CO" sz="1600" dirty="0">
              <a:latin typeface="Montserrat" pitchFamily="2" charset="77"/>
            </a:endParaRPr>
          </a:p>
          <a:p>
            <a:pPr>
              <a:buSzPct val="125000"/>
              <a:defRPr b="0"/>
            </a:pPr>
            <a:r>
              <a:rPr lang="es-CO" sz="1600" dirty="0">
                <a:latin typeface="Montserrat" pitchFamily="2" charset="77"/>
              </a:rPr>
              <a:t>Sed </a:t>
            </a:r>
            <a:r>
              <a:rPr lang="es-CO" sz="1600" dirty="0" err="1">
                <a:latin typeface="Montserrat" pitchFamily="2" charset="77"/>
              </a:rPr>
              <a:t>diam</a:t>
            </a:r>
            <a:r>
              <a:rPr lang="es-CO" sz="1600" dirty="0">
                <a:latin typeface="Montserrat" pitchFamily="2" charset="77"/>
              </a:rPr>
              <a:t> </a:t>
            </a:r>
            <a:r>
              <a:rPr lang="es-CO" sz="1600" dirty="0" err="1">
                <a:latin typeface="Montserrat" pitchFamily="2" charset="77"/>
              </a:rPr>
              <a:t>nonummy</a:t>
            </a:r>
            <a:r>
              <a:rPr lang="es-CO" sz="1600" dirty="0">
                <a:latin typeface="Montserrat" pitchFamily="2" charset="77"/>
              </a:rPr>
              <a:t> </a:t>
            </a:r>
            <a:r>
              <a:rPr lang="es-CO" sz="1600" dirty="0" err="1">
                <a:latin typeface="Montserrat" pitchFamily="2" charset="77"/>
              </a:rPr>
              <a:t>nibh</a:t>
            </a:r>
            <a:r>
              <a:rPr lang="es-CO" sz="1600" dirty="0">
                <a:latin typeface="Montserrat" pitchFamily="2" charset="77"/>
              </a:rPr>
              <a:t> </a:t>
            </a:r>
            <a:r>
              <a:rPr lang="es-CO" sz="1600" dirty="0" err="1">
                <a:latin typeface="Montserrat" pitchFamily="2" charset="77"/>
              </a:rPr>
              <a:t>euismod</a:t>
            </a:r>
            <a:r>
              <a:rPr lang="es-CO" sz="1600" dirty="0">
                <a:latin typeface="Montserrat" pitchFamily="2" charset="77"/>
              </a:rPr>
              <a:t> </a:t>
            </a:r>
            <a:r>
              <a:rPr lang="es-CO" sz="1600" dirty="0" err="1">
                <a:latin typeface="Montserrat" pitchFamily="2" charset="77"/>
              </a:rPr>
              <a:t>tincidunt</a:t>
            </a:r>
            <a:r>
              <a:rPr lang="es-CO" sz="1600" dirty="0">
                <a:latin typeface="Montserrat" pitchFamily="2" charset="77"/>
              </a:rPr>
              <a:t> ut </a:t>
            </a:r>
            <a:r>
              <a:rPr lang="es-CO" sz="1600" dirty="0" err="1">
                <a:latin typeface="Montserrat" pitchFamily="2" charset="77"/>
              </a:rPr>
              <a:t>laoreet</a:t>
            </a:r>
            <a:endParaRPr lang="es-CO" sz="1600" dirty="0">
              <a:latin typeface="Montserrat" pitchFamily="2" charset="77"/>
            </a:endParaRPr>
          </a:p>
          <a:p>
            <a:pPr>
              <a:buSzPct val="125000"/>
              <a:defRPr b="0"/>
            </a:pPr>
            <a:r>
              <a:rPr lang="es-CO" sz="1600" dirty="0" err="1">
                <a:latin typeface="Montserrat" pitchFamily="2" charset="77"/>
              </a:rPr>
              <a:t>Dolore</a:t>
            </a:r>
            <a:r>
              <a:rPr lang="es-CO" sz="1600" dirty="0">
                <a:latin typeface="Montserrat" pitchFamily="2" charset="77"/>
              </a:rPr>
              <a:t> magna </a:t>
            </a:r>
            <a:r>
              <a:rPr lang="es-CO" sz="1600" dirty="0" err="1">
                <a:latin typeface="Montserrat" pitchFamily="2" charset="77"/>
              </a:rPr>
              <a:t>aliquam</a:t>
            </a:r>
            <a:r>
              <a:rPr lang="es-CO" sz="1600" dirty="0">
                <a:latin typeface="Montserrat" pitchFamily="2" charset="77"/>
              </a:rPr>
              <a:t> </a:t>
            </a:r>
            <a:r>
              <a:rPr lang="es-CO" sz="1600" dirty="0" err="1">
                <a:latin typeface="Montserrat" pitchFamily="2" charset="77"/>
              </a:rPr>
              <a:t>erat</a:t>
            </a:r>
            <a:r>
              <a:rPr lang="es-CO" sz="1600" dirty="0">
                <a:latin typeface="Montserrat" pitchFamily="2" charset="77"/>
              </a:rPr>
              <a:t> </a:t>
            </a:r>
            <a:r>
              <a:rPr lang="es-CO" sz="1600" dirty="0" err="1">
                <a:latin typeface="Montserrat" pitchFamily="2" charset="77"/>
              </a:rPr>
              <a:t>volutpat</a:t>
            </a:r>
            <a:r>
              <a:rPr lang="es-CO" sz="1600" dirty="0">
                <a:latin typeface="Montserrat" pitchFamily="2" charset="77"/>
              </a:rPr>
              <a:t>.</a:t>
            </a:r>
          </a:p>
          <a:p>
            <a:pPr>
              <a:buSzPct val="125000"/>
              <a:defRPr b="0"/>
            </a:pPr>
            <a:r>
              <a:rPr lang="es-CO" sz="1600" dirty="0">
                <a:latin typeface="Montserrat" pitchFamily="2" charset="77"/>
              </a:rPr>
              <a:t>Ut </a:t>
            </a:r>
            <a:r>
              <a:rPr lang="es-CO" sz="1600" dirty="0" err="1">
                <a:latin typeface="Montserrat" pitchFamily="2" charset="77"/>
              </a:rPr>
              <a:t>wisi</a:t>
            </a:r>
            <a:r>
              <a:rPr lang="es-CO" sz="1600" dirty="0">
                <a:latin typeface="Montserrat" pitchFamily="2" charset="77"/>
              </a:rPr>
              <a:t> </a:t>
            </a:r>
            <a:r>
              <a:rPr lang="es-CO" sz="1600" dirty="0" err="1">
                <a:latin typeface="Montserrat" pitchFamily="2" charset="77"/>
              </a:rPr>
              <a:t>enim</a:t>
            </a:r>
            <a:r>
              <a:rPr lang="es-CO" sz="1600" dirty="0">
                <a:latin typeface="Montserrat" pitchFamily="2" charset="77"/>
              </a:rPr>
              <a:t> ad </a:t>
            </a:r>
            <a:r>
              <a:rPr lang="es-CO" sz="1600" dirty="0" err="1">
                <a:latin typeface="Montserrat" pitchFamily="2" charset="77"/>
              </a:rPr>
              <a:t>minim</a:t>
            </a:r>
            <a:r>
              <a:rPr lang="es-CO" sz="1600" dirty="0">
                <a:latin typeface="Montserrat" pitchFamily="2" charset="77"/>
              </a:rPr>
              <a:t> </a:t>
            </a:r>
            <a:r>
              <a:rPr lang="es-CO" sz="1600" dirty="0" err="1">
                <a:latin typeface="Montserrat" pitchFamily="2" charset="77"/>
              </a:rPr>
              <a:t>veniam</a:t>
            </a:r>
            <a:r>
              <a:rPr lang="es-CO" sz="1600" dirty="0">
                <a:latin typeface="Montserrat" pitchFamily="2" charset="77"/>
              </a:rPr>
              <a:t>, </a:t>
            </a:r>
            <a:r>
              <a:rPr lang="es-CO" sz="1600" dirty="0" err="1">
                <a:latin typeface="Montserrat" pitchFamily="2" charset="77"/>
              </a:rPr>
              <a:t>quis</a:t>
            </a:r>
            <a:r>
              <a:rPr lang="es-CO" sz="1600" dirty="0">
                <a:latin typeface="Montserrat" pitchFamily="2" charset="77"/>
              </a:rPr>
              <a:t> </a:t>
            </a:r>
            <a:r>
              <a:rPr lang="es-CO" sz="1600" dirty="0" err="1">
                <a:latin typeface="Montserrat" pitchFamily="2" charset="77"/>
              </a:rPr>
              <a:t>nostrud</a:t>
            </a:r>
            <a:r>
              <a:rPr lang="es-CO" sz="1600" dirty="0">
                <a:latin typeface="Montserrat" pitchFamily="2" charset="77"/>
              </a:rPr>
              <a:t> </a:t>
            </a:r>
            <a:r>
              <a:rPr lang="es-CO" sz="1600" dirty="0" err="1">
                <a:latin typeface="Montserrat" pitchFamily="2" charset="77"/>
              </a:rPr>
              <a:t>exerci</a:t>
            </a:r>
            <a:r>
              <a:rPr lang="es-CO" sz="1600" dirty="0">
                <a:latin typeface="Montserrat" pitchFamily="2" charset="77"/>
              </a:rPr>
              <a:t> </a:t>
            </a:r>
            <a:r>
              <a:rPr lang="es-CO" sz="1600" dirty="0" err="1">
                <a:latin typeface="Montserrat" pitchFamily="2" charset="77"/>
              </a:rPr>
              <a:t>tation</a:t>
            </a:r>
            <a:endParaRPr lang="es-CO" sz="1600" dirty="0">
              <a:latin typeface="Montserrat" pitchFamily="2" charset="77"/>
            </a:endParaRPr>
          </a:p>
          <a:p>
            <a:pPr>
              <a:buSzPct val="125000"/>
              <a:defRPr b="0"/>
            </a:pPr>
            <a:r>
              <a:rPr lang="es-CO" sz="1600" dirty="0" err="1">
                <a:latin typeface="Montserrat" pitchFamily="2" charset="77"/>
              </a:rPr>
              <a:t>Ullamcorper</a:t>
            </a:r>
            <a:r>
              <a:rPr lang="es-CO" sz="1600" dirty="0">
                <a:latin typeface="Montserrat" pitchFamily="2" charset="77"/>
              </a:rPr>
              <a:t> </a:t>
            </a:r>
            <a:r>
              <a:rPr lang="es-CO" sz="1600" dirty="0" err="1">
                <a:latin typeface="Montserrat" pitchFamily="2" charset="77"/>
              </a:rPr>
              <a:t>suscipit</a:t>
            </a:r>
            <a:r>
              <a:rPr lang="es-CO" sz="1600" dirty="0">
                <a:latin typeface="Montserrat" pitchFamily="2" charset="77"/>
              </a:rPr>
              <a:t> </a:t>
            </a:r>
            <a:r>
              <a:rPr lang="es-CO" sz="1600" dirty="0" err="1">
                <a:latin typeface="Montserrat" pitchFamily="2" charset="77"/>
              </a:rPr>
              <a:t>lobortis</a:t>
            </a:r>
            <a:r>
              <a:rPr lang="es-CO" sz="1600" dirty="0">
                <a:latin typeface="Montserrat" pitchFamily="2" charset="77"/>
              </a:rPr>
              <a:t> </a:t>
            </a:r>
            <a:r>
              <a:rPr lang="es-CO" sz="1600" dirty="0" err="1">
                <a:latin typeface="Montserrat" pitchFamily="2" charset="77"/>
              </a:rPr>
              <a:t>nisl</a:t>
            </a:r>
            <a:r>
              <a:rPr lang="es-CO" sz="1600" dirty="0">
                <a:latin typeface="Montserrat" pitchFamily="2" charset="77"/>
              </a:rPr>
              <a:t> ut </a:t>
            </a:r>
            <a:r>
              <a:rPr lang="es-CO" sz="1600" dirty="0" err="1">
                <a:latin typeface="Montserrat" pitchFamily="2" charset="77"/>
              </a:rPr>
              <a:t>aliquip</a:t>
            </a:r>
            <a:r>
              <a:rPr lang="es-CO" sz="1600" dirty="0">
                <a:latin typeface="Montserrat" pitchFamily="2" charset="77"/>
              </a:rPr>
              <a:t> ex </a:t>
            </a:r>
            <a:r>
              <a:rPr lang="es-CO" sz="1600" dirty="0" err="1">
                <a:latin typeface="Montserrat" pitchFamily="2" charset="77"/>
              </a:rPr>
              <a:t>ea</a:t>
            </a:r>
            <a:r>
              <a:rPr lang="es-CO" sz="1600" dirty="0">
                <a:latin typeface="Montserrat" pitchFamily="2" charset="77"/>
              </a:rPr>
              <a:t> commodo </a:t>
            </a:r>
            <a:r>
              <a:rPr lang="es-CO" sz="1600" dirty="0" err="1">
                <a:latin typeface="Montserrat" pitchFamily="2" charset="77"/>
              </a:rPr>
              <a:t>consequat</a:t>
            </a:r>
            <a:r>
              <a:rPr lang="es-CO" sz="1600" dirty="0">
                <a:latin typeface="Montserrat" pitchFamily="2" charset="77"/>
              </a:rPr>
              <a:t>.</a:t>
            </a:r>
          </a:p>
          <a:p>
            <a:pPr>
              <a:buSzPct val="125000"/>
              <a:defRPr b="0"/>
            </a:pPr>
            <a:r>
              <a:rPr lang="es-CO" sz="1600" dirty="0" err="1">
                <a:latin typeface="Montserrat" pitchFamily="2" charset="77"/>
              </a:rPr>
              <a:t>Duis</a:t>
            </a:r>
            <a:r>
              <a:rPr lang="es-CO" sz="1600" dirty="0">
                <a:latin typeface="Montserrat" pitchFamily="2" charset="77"/>
              </a:rPr>
              <a:t> </a:t>
            </a:r>
            <a:r>
              <a:rPr lang="es-CO" sz="1600" dirty="0" err="1">
                <a:latin typeface="Montserrat" pitchFamily="2" charset="77"/>
              </a:rPr>
              <a:t>autem</a:t>
            </a:r>
            <a:r>
              <a:rPr lang="es-CO" sz="1600" dirty="0">
                <a:latin typeface="Montserrat" pitchFamily="2" charset="77"/>
              </a:rPr>
              <a:t> </a:t>
            </a:r>
            <a:r>
              <a:rPr lang="es-CO" sz="1600" dirty="0" err="1">
                <a:latin typeface="Montserrat" pitchFamily="2" charset="77"/>
              </a:rPr>
              <a:t>vel</a:t>
            </a:r>
            <a:r>
              <a:rPr lang="es-CO" sz="1600" dirty="0">
                <a:latin typeface="Montserrat" pitchFamily="2" charset="77"/>
              </a:rPr>
              <a:t> </a:t>
            </a:r>
            <a:r>
              <a:rPr lang="es-CO" sz="1600" dirty="0" err="1">
                <a:latin typeface="Montserrat" pitchFamily="2" charset="77"/>
              </a:rPr>
              <a:t>eum</a:t>
            </a:r>
            <a:r>
              <a:rPr lang="es-CO" sz="1600" dirty="0">
                <a:latin typeface="Montserrat" pitchFamily="2" charset="77"/>
              </a:rPr>
              <a:t> </a:t>
            </a:r>
            <a:r>
              <a:rPr lang="es-CO" sz="1600" dirty="0" err="1">
                <a:latin typeface="Montserrat" pitchFamily="2" charset="77"/>
              </a:rPr>
              <a:t>iriure</a:t>
            </a:r>
            <a:r>
              <a:rPr lang="es-CO" sz="1600" dirty="0">
                <a:latin typeface="Montserrat" pitchFamily="2" charset="77"/>
              </a:rPr>
              <a:t> dolor in </a:t>
            </a:r>
            <a:r>
              <a:rPr lang="es-CO" sz="1600" dirty="0" err="1">
                <a:latin typeface="Montserrat" pitchFamily="2" charset="77"/>
              </a:rPr>
              <a:t>hendrerit</a:t>
            </a:r>
            <a:r>
              <a:rPr lang="es-CO" sz="1600" dirty="0">
                <a:latin typeface="Montserrat" pitchFamily="2" charset="77"/>
              </a:rPr>
              <a:t> in </a:t>
            </a:r>
            <a:r>
              <a:rPr lang="es-CO" sz="1600" dirty="0" err="1">
                <a:latin typeface="Montserrat" pitchFamily="2" charset="77"/>
              </a:rPr>
              <a:t>vulputate</a:t>
            </a:r>
            <a:r>
              <a:rPr lang="es-CO" sz="1600" dirty="0">
                <a:latin typeface="Montserrat" pitchFamily="2" charset="77"/>
              </a:rPr>
              <a:t> </a:t>
            </a:r>
            <a:r>
              <a:rPr lang="es-CO" sz="1600" dirty="0" err="1">
                <a:latin typeface="Montserrat" pitchFamily="2" charset="77"/>
              </a:rPr>
              <a:t>velit</a:t>
            </a:r>
            <a:endParaRPr lang="es-CO" sz="1600" dirty="0">
              <a:latin typeface="Montserrat" pitchFamily="2" charset="77"/>
            </a:endParaRPr>
          </a:p>
          <a:p>
            <a:pPr>
              <a:buSzPct val="125000"/>
              <a:defRPr b="0"/>
            </a:pPr>
            <a:r>
              <a:rPr lang="es-CO" sz="1600" dirty="0" err="1">
                <a:latin typeface="Montserrat" pitchFamily="2" charset="77"/>
              </a:rPr>
              <a:t>Esse</a:t>
            </a:r>
            <a:r>
              <a:rPr lang="es-CO" sz="1600" dirty="0">
                <a:latin typeface="Montserrat" pitchFamily="2" charset="77"/>
              </a:rPr>
              <a:t> </a:t>
            </a:r>
            <a:r>
              <a:rPr lang="es-CO" sz="1600" dirty="0" err="1">
                <a:latin typeface="Montserrat" pitchFamily="2" charset="77"/>
              </a:rPr>
              <a:t>molestie</a:t>
            </a:r>
            <a:r>
              <a:rPr lang="es-CO" sz="1600" dirty="0">
                <a:latin typeface="Montserrat" pitchFamily="2" charset="77"/>
              </a:rPr>
              <a:t> </a:t>
            </a:r>
            <a:r>
              <a:rPr lang="es-CO" sz="1600" dirty="0" err="1">
                <a:latin typeface="Montserrat" pitchFamily="2" charset="77"/>
              </a:rPr>
              <a:t>consequat</a:t>
            </a:r>
            <a:r>
              <a:rPr lang="es-CO" sz="1600" dirty="0">
                <a:latin typeface="Montserrat" pitchFamily="2" charset="77"/>
              </a:rPr>
              <a:t>, </a:t>
            </a:r>
            <a:r>
              <a:rPr lang="es-CO" sz="1600" dirty="0" err="1">
                <a:latin typeface="Montserrat" pitchFamily="2" charset="77"/>
              </a:rPr>
              <a:t>vel</a:t>
            </a:r>
            <a:r>
              <a:rPr lang="es-CO" sz="1600" dirty="0">
                <a:latin typeface="Montserrat" pitchFamily="2" charset="77"/>
              </a:rPr>
              <a:t> </a:t>
            </a:r>
            <a:r>
              <a:rPr lang="es-CO" sz="1600" dirty="0" err="1">
                <a:latin typeface="Montserrat" pitchFamily="2" charset="77"/>
              </a:rPr>
              <a:t>illum</a:t>
            </a:r>
            <a:r>
              <a:rPr lang="es-CO" sz="1600" dirty="0">
                <a:latin typeface="Montserrat" pitchFamily="2" charset="77"/>
              </a:rPr>
              <a:t> </a:t>
            </a:r>
            <a:r>
              <a:rPr lang="es-CO" sz="1600" dirty="0" err="1">
                <a:latin typeface="Montserrat" pitchFamily="2" charset="77"/>
              </a:rPr>
              <a:t>dolore</a:t>
            </a:r>
            <a:r>
              <a:rPr lang="es-CO" sz="1600" dirty="0">
                <a:latin typeface="Montserrat" pitchFamily="2" charset="77"/>
              </a:rPr>
              <a:t> </a:t>
            </a:r>
            <a:r>
              <a:rPr lang="es-CO" sz="1600" dirty="0" err="1">
                <a:latin typeface="Montserrat" pitchFamily="2" charset="77"/>
              </a:rPr>
              <a:t>eu</a:t>
            </a:r>
            <a:r>
              <a:rPr lang="es-CO" sz="1600" dirty="0">
                <a:latin typeface="Montserrat" pitchFamily="2" charset="77"/>
              </a:rPr>
              <a:t> </a:t>
            </a:r>
            <a:r>
              <a:rPr lang="es-CO" sz="1600" dirty="0" err="1">
                <a:latin typeface="Montserrat" pitchFamily="2" charset="77"/>
              </a:rPr>
              <a:t>feugiat</a:t>
            </a:r>
            <a:r>
              <a:rPr lang="es-CO" sz="1600" dirty="0">
                <a:latin typeface="Montserrat" pitchFamily="2" charset="77"/>
              </a:rPr>
              <a:t> </a:t>
            </a:r>
            <a:r>
              <a:rPr lang="es-CO" sz="1600" dirty="0" err="1">
                <a:latin typeface="Montserrat" pitchFamily="2" charset="77"/>
              </a:rPr>
              <a:t>nulla</a:t>
            </a:r>
            <a:r>
              <a:rPr lang="es-CO" sz="1600" dirty="0">
                <a:latin typeface="Montserrat" pitchFamily="2" charset="77"/>
              </a:rPr>
              <a:t> </a:t>
            </a:r>
            <a:r>
              <a:rPr lang="es-CO" sz="1600" dirty="0" err="1">
                <a:latin typeface="Montserrat" pitchFamily="2" charset="77"/>
              </a:rPr>
              <a:t>facilisis</a:t>
            </a:r>
            <a:endParaRPr lang="es-CO" sz="1600" dirty="0">
              <a:latin typeface="Montserrat" pitchFamily="2" charset="77"/>
            </a:endParaRPr>
          </a:p>
          <a:p>
            <a:pPr>
              <a:buSzPct val="125000"/>
              <a:defRPr b="0"/>
            </a:pPr>
            <a:r>
              <a:rPr lang="es-CO" sz="1600" dirty="0">
                <a:latin typeface="Montserrat" pitchFamily="2" charset="77"/>
              </a:rPr>
              <a:t>At vero eros et </a:t>
            </a:r>
            <a:r>
              <a:rPr lang="es-CO" sz="1600" dirty="0" err="1">
                <a:latin typeface="Montserrat" pitchFamily="2" charset="77"/>
              </a:rPr>
              <a:t>accumsan</a:t>
            </a:r>
            <a:r>
              <a:rPr lang="es-CO" sz="1600" dirty="0">
                <a:latin typeface="Montserrat" pitchFamily="2" charset="77"/>
              </a:rPr>
              <a:t> et </a:t>
            </a:r>
            <a:r>
              <a:rPr lang="es-CO" sz="1600" dirty="0" err="1">
                <a:latin typeface="Montserrat" pitchFamily="2" charset="77"/>
              </a:rPr>
              <a:t>iusto</a:t>
            </a:r>
            <a:r>
              <a:rPr lang="es-CO" sz="1600" dirty="0">
                <a:latin typeface="Montserrat" pitchFamily="2" charset="77"/>
              </a:rPr>
              <a:t> odio </a:t>
            </a:r>
            <a:r>
              <a:rPr lang="es-CO" sz="1600" dirty="0" err="1">
                <a:latin typeface="Montserrat" pitchFamily="2" charset="77"/>
              </a:rPr>
              <a:t>dignissim</a:t>
            </a:r>
            <a:r>
              <a:rPr lang="es-CO" sz="1600" dirty="0">
                <a:latin typeface="Montserrat" pitchFamily="2" charset="77"/>
              </a:rPr>
              <a:t> </a:t>
            </a:r>
            <a:r>
              <a:rPr lang="es-CO" sz="1600" dirty="0" err="1">
                <a:latin typeface="Montserrat" pitchFamily="2" charset="77"/>
              </a:rPr>
              <a:t>qui</a:t>
            </a:r>
            <a:r>
              <a:rPr lang="es-CO" sz="1600" dirty="0">
                <a:latin typeface="Montserrat" pitchFamily="2" charset="77"/>
              </a:rPr>
              <a:t> </a:t>
            </a:r>
            <a:r>
              <a:rPr lang="es-CO" sz="1600" dirty="0" err="1">
                <a:latin typeface="Montserrat" pitchFamily="2" charset="77"/>
              </a:rPr>
              <a:t>blandit</a:t>
            </a:r>
            <a:endParaRPr lang="es-CO" sz="1600" dirty="0">
              <a:latin typeface="Montserrat" pitchFamily="2" charset="77"/>
            </a:endParaRPr>
          </a:p>
          <a:p>
            <a:pPr>
              <a:buSzPct val="125000"/>
              <a:defRPr b="0"/>
            </a:pPr>
            <a:endParaRPr lang="es-CO" sz="1600" dirty="0">
              <a:latin typeface="Montserrat" pitchFamily="2" charset="77"/>
            </a:endParaRPr>
          </a:p>
        </p:txBody>
      </p:sp>
      <p:sp>
        <p:nvSpPr>
          <p:cNvPr id="4" name="Lorem ipsum dolor sit amet">
            <a:extLst>
              <a:ext uri="{FF2B5EF4-FFF2-40B4-BE49-F238E27FC236}">
                <a16:creationId xmlns:a16="http://schemas.microsoft.com/office/drawing/2014/main" id="{64EEA7A6-FD50-454A-AA24-26E37DA1232F}"/>
              </a:ext>
            </a:extLst>
          </p:cNvPr>
          <p:cNvSpPr txBox="1"/>
          <p:nvPr/>
        </p:nvSpPr>
        <p:spPr>
          <a:xfrm>
            <a:off x="508893" y="107032"/>
            <a:ext cx="13987482"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000" b="0"/>
            </a:lvl1pPr>
          </a:lstStyle>
          <a:p>
            <a:r>
              <a:rPr lang="es-CO" sz="3200" b="1" dirty="0">
                <a:solidFill>
                  <a:schemeClr val="tx1"/>
                </a:solidFill>
                <a:effectLst>
                  <a:outerShdw blurRad="38100" dist="38100" dir="2700000" algn="tl">
                    <a:srgbClr val="000000">
                      <a:alpha val="43137"/>
                    </a:srgbClr>
                  </a:outerShdw>
                </a:effectLst>
                <a:latin typeface="Montserrat" pitchFamily="2" charset="77"/>
              </a:rPr>
              <a:t>MEMOR</a:t>
            </a:r>
            <a:r>
              <a:rPr lang="es-CO" sz="3200" b="1" dirty="0">
                <a:effectLst>
                  <a:outerShdw blurRad="38100" dist="38100" dir="2700000" algn="tl">
                    <a:srgbClr val="000000">
                      <a:alpha val="43137"/>
                    </a:srgbClr>
                  </a:outerShdw>
                </a:effectLst>
                <a:latin typeface="Montserrat" pitchFamily="2" charset="77"/>
              </a:rPr>
              <a:t>IA</a:t>
            </a:r>
            <a:endParaRPr sz="3200" b="1" dirty="0">
              <a:solidFill>
                <a:schemeClr val="tx1"/>
              </a:solidFill>
              <a:effectLst>
                <a:outerShdw blurRad="38100" dist="38100" dir="2700000" algn="tl">
                  <a:srgbClr val="000000">
                    <a:alpha val="43137"/>
                  </a:srgbClr>
                </a:outerShdw>
              </a:effectLst>
              <a:latin typeface="Montserrat" pitchFamily="2" charset="77"/>
            </a:endParaRPr>
          </a:p>
        </p:txBody>
      </p:sp>
    </p:spTree>
    <p:extLst>
      <p:ext uri="{BB962C8B-B14F-4D97-AF65-F5344CB8AC3E}">
        <p14:creationId xmlns:p14="http://schemas.microsoft.com/office/powerpoint/2010/main" val="411372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Lorem ipsum dolor sit amet, consectetuer adipiscing elit,…">
            <a:extLst>
              <a:ext uri="{FF2B5EF4-FFF2-40B4-BE49-F238E27FC236}">
                <a16:creationId xmlns:a16="http://schemas.microsoft.com/office/drawing/2014/main" id="{496CE2B0-0D96-F742-A3C0-3B60E97ADD0A}"/>
              </a:ext>
            </a:extLst>
          </p:cNvPr>
          <p:cNvSpPr txBox="1"/>
          <p:nvPr/>
        </p:nvSpPr>
        <p:spPr>
          <a:xfrm>
            <a:off x="508893" y="1077188"/>
            <a:ext cx="11213207" cy="55194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buSzPct val="125000"/>
              <a:defRPr b="0"/>
            </a:pPr>
            <a:r>
              <a:rPr lang="es-CO" sz="1600" dirty="0">
                <a:latin typeface="Montserrat" pitchFamily="2" charset="77"/>
              </a:rPr>
              <a:t>Sed </a:t>
            </a:r>
            <a:r>
              <a:rPr lang="es-CO" sz="1600" dirty="0" err="1">
                <a:latin typeface="Montserrat" pitchFamily="2" charset="77"/>
              </a:rPr>
              <a:t>diam</a:t>
            </a:r>
            <a:r>
              <a:rPr lang="es-CO" sz="1600" dirty="0">
                <a:latin typeface="Montserrat" pitchFamily="2" charset="77"/>
              </a:rPr>
              <a:t> </a:t>
            </a:r>
            <a:r>
              <a:rPr lang="es-CO" sz="1600" dirty="0" err="1">
                <a:latin typeface="Montserrat" pitchFamily="2" charset="77"/>
              </a:rPr>
              <a:t>nonummy</a:t>
            </a:r>
            <a:r>
              <a:rPr lang="es-CO" sz="1600" dirty="0">
                <a:latin typeface="Montserrat" pitchFamily="2" charset="77"/>
              </a:rPr>
              <a:t> </a:t>
            </a:r>
            <a:r>
              <a:rPr lang="es-CO" sz="1600" dirty="0" err="1">
                <a:latin typeface="Montserrat" pitchFamily="2" charset="77"/>
              </a:rPr>
              <a:t>nibh</a:t>
            </a:r>
            <a:r>
              <a:rPr lang="es-CO" sz="1600" dirty="0">
                <a:latin typeface="Montserrat" pitchFamily="2" charset="77"/>
              </a:rPr>
              <a:t> </a:t>
            </a:r>
            <a:r>
              <a:rPr lang="es-CO" sz="1600" dirty="0" err="1">
                <a:latin typeface="Montserrat" pitchFamily="2" charset="77"/>
              </a:rPr>
              <a:t>euismod</a:t>
            </a:r>
            <a:r>
              <a:rPr lang="es-CO" sz="1600" dirty="0">
                <a:latin typeface="Montserrat" pitchFamily="2" charset="77"/>
              </a:rPr>
              <a:t> </a:t>
            </a:r>
            <a:r>
              <a:rPr lang="es-CO" sz="1600" dirty="0" err="1">
                <a:latin typeface="Montserrat" pitchFamily="2" charset="77"/>
              </a:rPr>
              <a:t>tincidunt</a:t>
            </a:r>
            <a:r>
              <a:rPr lang="es-CO" sz="1600" dirty="0">
                <a:latin typeface="Montserrat" pitchFamily="2" charset="77"/>
              </a:rPr>
              <a:t> ut </a:t>
            </a:r>
            <a:r>
              <a:rPr lang="es-CO" sz="1600" dirty="0" err="1">
                <a:latin typeface="Montserrat" pitchFamily="2" charset="77"/>
              </a:rPr>
              <a:t>laoreet</a:t>
            </a:r>
            <a:endParaRPr lang="es-CO" sz="1600" dirty="0">
              <a:latin typeface="Montserrat" pitchFamily="2" charset="77"/>
            </a:endParaRPr>
          </a:p>
          <a:p>
            <a:pPr>
              <a:buSzPct val="125000"/>
              <a:defRPr b="0"/>
            </a:pPr>
            <a:r>
              <a:rPr lang="es-CO" sz="1600" dirty="0" err="1">
                <a:latin typeface="Montserrat" pitchFamily="2" charset="77"/>
              </a:rPr>
              <a:t>Dolore</a:t>
            </a:r>
            <a:r>
              <a:rPr lang="es-CO" sz="1600" dirty="0">
                <a:latin typeface="Montserrat" pitchFamily="2" charset="77"/>
              </a:rPr>
              <a:t> magna </a:t>
            </a:r>
            <a:r>
              <a:rPr lang="es-CO" sz="1600" dirty="0" err="1">
                <a:latin typeface="Montserrat" pitchFamily="2" charset="77"/>
              </a:rPr>
              <a:t>aliquam</a:t>
            </a:r>
            <a:r>
              <a:rPr lang="es-CO" sz="1600" dirty="0">
                <a:latin typeface="Montserrat" pitchFamily="2" charset="77"/>
              </a:rPr>
              <a:t> </a:t>
            </a:r>
            <a:r>
              <a:rPr lang="es-CO" sz="1600" dirty="0" err="1">
                <a:latin typeface="Montserrat" pitchFamily="2" charset="77"/>
              </a:rPr>
              <a:t>erat</a:t>
            </a:r>
            <a:r>
              <a:rPr lang="es-CO" sz="1600" dirty="0">
                <a:latin typeface="Montserrat" pitchFamily="2" charset="77"/>
              </a:rPr>
              <a:t> </a:t>
            </a:r>
            <a:r>
              <a:rPr lang="es-CO" sz="1600" dirty="0" err="1">
                <a:latin typeface="Montserrat" pitchFamily="2" charset="77"/>
              </a:rPr>
              <a:t>volutpat</a:t>
            </a:r>
            <a:r>
              <a:rPr lang="es-CO" sz="1600" dirty="0">
                <a:latin typeface="Montserrat" pitchFamily="2" charset="77"/>
              </a:rPr>
              <a:t>.</a:t>
            </a:r>
          </a:p>
          <a:p>
            <a:pPr>
              <a:buSzPct val="125000"/>
              <a:defRPr b="0"/>
            </a:pPr>
            <a:r>
              <a:rPr lang="es-CO" sz="1600" dirty="0">
                <a:latin typeface="Montserrat" pitchFamily="2" charset="77"/>
              </a:rPr>
              <a:t>Ut </a:t>
            </a:r>
            <a:r>
              <a:rPr lang="es-CO" sz="1600" dirty="0" err="1">
                <a:latin typeface="Montserrat" pitchFamily="2" charset="77"/>
              </a:rPr>
              <a:t>wisi</a:t>
            </a:r>
            <a:r>
              <a:rPr lang="es-CO" sz="1600" dirty="0">
                <a:latin typeface="Montserrat" pitchFamily="2" charset="77"/>
              </a:rPr>
              <a:t> </a:t>
            </a:r>
            <a:r>
              <a:rPr lang="es-CO" sz="1600" dirty="0" err="1">
                <a:latin typeface="Montserrat" pitchFamily="2" charset="77"/>
              </a:rPr>
              <a:t>enim</a:t>
            </a:r>
            <a:r>
              <a:rPr lang="es-CO" sz="1600" dirty="0">
                <a:latin typeface="Montserrat" pitchFamily="2" charset="77"/>
              </a:rPr>
              <a:t> ad </a:t>
            </a:r>
            <a:r>
              <a:rPr lang="es-CO" sz="1600" dirty="0" err="1">
                <a:latin typeface="Montserrat" pitchFamily="2" charset="77"/>
              </a:rPr>
              <a:t>minim</a:t>
            </a:r>
            <a:r>
              <a:rPr lang="es-CO" sz="1600" dirty="0">
                <a:latin typeface="Montserrat" pitchFamily="2" charset="77"/>
              </a:rPr>
              <a:t> </a:t>
            </a:r>
            <a:r>
              <a:rPr lang="es-CO" sz="1600" dirty="0" err="1">
                <a:latin typeface="Montserrat" pitchFamily="2" charset="77"/>
              </a:rPr>
              <a:t>veniam</a:t>
            </a:r>
            <a:r>
              <a:rPr lang="es-CO" sz="1600" dirty="0">
                <a:latin typeface="Montserrat" pitchFamily="2" charset="77"/>
              </a:rPr>
              <a:t>, </a:t>
            </a:r>
            <a:r>
              <a:rPr lang="es-CO" sz="1600" dirty="0" err="1">
                <a:latin typeface="Montserrat" pitchFamily="2" charset="77"/>
              </a:rPr>
              <a:t>quis</a:t>
            </a:r>
            <a:r>
              <a:rPr lang="es-CO" sz="1600" dirty="0">
                <a:latin typeface="Montserrat" pitchFamily="2" charset="77"/>
              </a:rPr>
              <a:t> </a:t>
            </a:r>
            <a:r>
              <a:rPr lang="es-CO" sz="1600" dirty="0" err="1">
                <a:latin typeface="Montserrat" pitchFamily="2" charset="77"/>
              </a:rPr>
              <a:t>nostrud</a:t>
            </a:r>
            <a:r>
              <a:rPr lang="es-CO" sz="1600" dirty="0">
                <a:latin typeface="Montserrat" pitchFamily="2" charset="77"/>
              </a:rPr>
              <a:t> </a:t>
            </a:r>
            <a:r>
              <a:rPr lang="es-CO" sz="1600" dirty="0" err="1">
                <a:latin typeface="Montserrat" pitchFamily="2" charset="77"/>
              </a:rPr>
              <a:t>exerci</a:t>
            </a:r>
            <a:r>
              <a:rPr lang="es-CO" sz="1600" dirty="0">
                <a:latin typeface="Montserrat" pitchFamily="2" charset="77"/>
              </a:rPr>
              <a:t> </a:t>
            </a:r>
            <a:r>
              <a:rPr lang="es-CO" sz="1600" dirty="0" err="1">
                <a:latin typeface="Montserrat" pitchFamily="2" charset="77"/>
              </a:rPr>
              <a:t>tation</a:t>
            </a:r>
            <a:endParaRPr lang="es-CO" sz="1600" dirty="0">
              <a:latin typeface="Montserrat" pitchFamily="2" charset="77"/>
            </a:endParaRPr>
          </a:p>
          <a:p>
            <a:pPr>
              <a:buSzPct val="125000"/>
              <a:defRPr b="0"/>
            </a:pPr>
            <a:r>
              <a:rPr lang="es-CO" sz="1600" dirty="0" err="1">
                <a:latin typeface="Montserrat" pitchFamily="2" charset="77"/>
              </a:rPr>
              <a:t>Ullamcorper</a:t>
            </a:r>
            <a:r>
              <a:rPr lang="es-CO" sz="1600" dirty="0">
                <a:latin typeface="Montserrat" pitchFamily="2" charset="77"/>
              </a:rPr>
              <a:t> </a:t>
            </a:r>
            <a:r>
              <a:rPr lang="es-CO" sz="1600" dirty="0" err="1">
                <a:latin typeface="Montserrat" pitchFamily="2" charset="77"/>
              </a:rPr>
              <a:t>suscipit</a:t>
            </a:r>
            <a:r>
              <a:rPr lang="es-CO" sz="1600" dirty="0">
                <a:latin typeface="Montserrat" pitchFamily="2" charset="77"/>
              </a:rPr>
              <a:t> </a:t>
            </a:r>
            <a:r>
              <a:rPr lang="es-CO" sz="1600" dirty="0" err="1">
                <a:latin typeface="Montserrat" pitchFamily="2" charset="77"/>
              </a:rPr>
              <a:t>lobortis</a:t>
            </a:r>
            <a:r>
              <a:rPr lang="es-CO" sz="1600" dirty="0">
                <a:latin typeface="Montserrat" pitchFamily="2" charset="77"/>
              </a:rPr>
              <a:t> </a:t>
            </a:r>
            <a:r>
              <a:rPr lang="es-CO" sz="1600" dirty="0" err="1">
                <a:latin typeface="Montserrat" pitchFamily="2" charset="77"/>
              </a:rPr>
              <a:t>nisl</a:t>
            </a:r>
            <a:r>
              <a:rPr lang="es-CO" sz="1600" dirty="0">
                <a:latin typeface="Montserrat" pitchFamily="2" charset="77"/>
              </a:rPr>
              <a:t> ut </a:t>
            </a:r>
            <a:r>
              <a:rPr lang="es-CO" sz="1600" dirty="0" err="1">
                <a:latin typeface="Montserrat" pitchFamily="2" charset="77"/>
              </a:rPr>
              <a:t>aliquip</a:t>
            </a:r>
            <a:r>
              <a:rPr lang="es-CO" sz="1600" dirty="0">
                <a:latin typeface="Montserrat" pitchFamily="2" charset="77"/>
              </a:rPr>
              <a:t> ex </a:t>
            </a:r>
            <a:r>
              <a:rPr lang="es-CO" sz="1600" dirty="0" err="1">
                <a:latin typeface="Montserrat" pitchFamily="2" charset="77"/>
              </a:rPr>
              <a:t>ea</a:t>
            </a:r>
            <a:r>
              <a:rPr lang="es-CO" sz="1600" dirty="0">
                <a:latin typeface="Montserrat" pitchFamily="2" charset="77"/>
              </a:rPr>
              <a:t> commodo </a:t>
            </a:r>
            <a:r>
              <a:rPr lang="es-CO" sz="1600" dirty="0" err="1">
                <a:latin typeface="Montserrat" pitchFamily="2" charset="77"/>
              </a:rPr>
              <a:t>consequat</a:t>
            </a:r>
            <a:r>
              <a:rPr lang="es-CO" sz="1600" dirty="0">
                <a:latin typeface="Montserrat" pitchFamily="2" charset="77"/>
              </a:rPr>
              <a:t>.</a:t>
            </a:r>
          </a:p>
          <a:p>
            <a:pPr>
              <a:buSzPct val="125000"/>
              <a:defRPr b="0"/>
            </a:pPr>
            <a:r>
              <a:rPr lang="es-CO" sz="1600" dirty="0" err="1">
                <a:latin typeface="Montserrat" pitchFamily="2" charset="77"/>
              </a:rPr>
              <a:t>Duis</a:t>
            </a:r>
            <a:r>
              <a:rPr lang="es-CO" sz="1600" dirty="0">
                <a:latin typeface="Montserrat" pitchFamily="2" charset="77"/>
              </a:rPr>
              <a:t> </a:t>
            </a:r>
            <a:r>
              <a:rPr lang="es-CO" sz="1600" dirty="0" err="1">
                <a:latin typeface="Montserrat" pitchFamily="2" charset="77"/>
              </a:rPr>
              <a:t>autem</a:t>
            </a:r>
            <a:r>
              <a:rPr lang="es-CO" sz="1600" dirty="0">
                <a:latin typeface="Montserrat" pitchFamily="2" charset="77"/>
              </a:rPr>
              <a:t> </a:t>
            </a:r>
            <a:r>
              <a:rPr lang="es-CO" sz="1600" dirty="0" err="1">
                <a:latin typeface="Montserrat" pitchFamily="2" charset="77"/>
              </a:rPr>
              <a:t>vel</a:t>
            </a:r>
            <a:r>
              <a:rPr lang="es-CO" sz="1600" dirty="0">
                <a:latin typeface="Montserrat" pitchFamily="2" charset="77"/>
              </a:rPr>
              <a:t> </a:t>
            </a:r>
            <a:r>
              <a:rPr lang="es-CO" sz="1600" dirty="0" err="1">
                <a:latin typeface="Montserrat" pitchFamily="2" charset="77"/>
              </a:rPr>
              <a:t>eum</a:t>
            </a:r>
            <a:r>
              <a:rPr lang="es-CO" sz="1600" dirty="0">
                <a:latin typeface="Montserrat" pitchFamily="2" charset="77"/>
              </a:rPr>
              <a:t> </a:t>
            </a:r>
            <a:r>
              <a:rPr lang="es-CO" sz="1600" dirty="0" err="1">
                <a:latin typeface="Montserrat" pitchFamily="2" charset="77"/>
              </a:rPr>
              <a:t>iriure</a:t>
            </a:r>
            <a:r>
              <a:rPr lang="es-CO" sz="1600" dirty="0">
                <a:latin typeface="Montserrat" pitchFamily="2" charset="77"/>
              </a:rPr>
              <a:t> dolor in </a:t>
            </a:r>
            <a:r>
              <a:rPr lang="es-CO" sz="1600" dirty="0" err="1">
                <a:latin typeface="Montserrat" pitchFamily="2" charset="77"/>
              </a:rPr>
              <a:t>hendrerit</a:t>
            </a:r>
            <a:r>
              <a:rPr lang="es-CO" sz="1600" dirty="0">
                <a:latin typeface="Montserrat" pitchFamily="2" charset="77"/>
              </a:rPr>
              <a:t> in </a:t>
            </a:r>
            <a:r>
              <a:rPr lang="es-CO" sz="1600" dirty="0" err="1">
                <a:latin typeface="Montserrat" pitchFamily="2" charset="77"/>
              </a:rPr>
              <a:t>vulputate</a:t>
            </a:r>
            <a:r>
              <a:rPr lang="es-CO" sz="1600" dirty="0">
                <a:latin typeface="Montserrat" pitchFamily="2" charset="77"/>
              </a:rPr>
              <a:t> </a:t>
            </a:r>
            <a:r>
              <a:rPr lang="es-CO" sz="1600" dirty="0" err="1">
                <a:latin typeface="Montserrat" pitchFamily="2" charset="77"/>
              </a:rPr>
              <a:t>velit</a:t>
            </a:r>
            <a:endParaRPr lang="es-CO" sz="1600" dirty="0">
              <a:latin typeface="Montserrat" pitchFamily="2" charset="77"/>
            </a:endParaRPr>
          </a:p>
          <a:p>
            <a:pPr>
              <a:buSzPct val="125000"/>
              <a:defRPr b="0"/>
            </a:pPr>
            <a:r>
              <a:rPr lang="es-CO" sz="1600" dirty="0" err="1">
                <a:latin typeface="Montserrat" pitchFamily="2" charset="77"/>
              </a:rPr>
              <a:t>Esse</a:t>
            </a:r>
            <a:r>
              <a:rPr lang="es-CO" sz="1600" dirty="0">
                <a:latin typeface="Montserrat" pitchFamily="2" charset="77"/>
              </a:rPr>
              <a:t> </a:t>
            </a:r>
            <a:r>
              <a:rPr lang="es-CO" sz="1600" dirty="0" err="1">
                <a:latin typeface="Montserrat" pitchFamily="2" charset="77"/>
              </a:rPr>
              <a:t>molestie</a:t>
            </a:r>
            <a:r>
              <a:rPr lang="es-CO" sz="1600" dirty="0">
                <a:latin typeface="Montserrat" pitchFamily="2" charset="77"/>
              </a:rPr>
              <a:t> </a:t>
            </a:r>
            <a:r>
              <a:rPr lang="es-CO" sz="1600" dirty="0" err="1">
                <a:latin typeface="Montserrat" pitchFamily="2" charset="77"/>
              </a:rPr>
              <a:t>consequat</a:t>
            </a:r>
            <a:r>
              <a:rPr lang="es-CO" sz="1600" dirty="0">
                <a:latin typeface="Montserrat" pitchFamily="2" charset="77"/>
              </a:rPr>
              <a:t>, </a:t>
            </a:r>
            <a:r>
              <a:rPr lang="es-CO" sz="1600" dirty="0" err="1">
                <a:latin typeface="Montserrat" pitchFamily="2" charset="77"/>
              </a:rPr>
              <a:t>vel</a:t>
            </a:r>
            <a:r>
              <a:rPr lang="es-CO" sz="1600" dirty="0">
                <a:latin typeface="Montserrat" pitchFamily="2" charset="77"/>
              </a:rPr>
              <a:t> </a:t>
            </a:r>
            <a:r>
              <a:rPr lang="es-CO" sz="1600" dirty="0" err="1">
                <a:latin typeface="Montserrat" pitchFamily="2" charset="77"/>
              </a:rPr>
              <a:t>illum</a:t>
            </a:r>
            <a:r>
              <a:rPr lang="es-CO" sz="1600" dirty="0">
                <a:latin typeface="Montserrat" pitchFamily="2" charset="77"/>
              </a:rPr>
              <a:t> </a:t>
            </a:r>
            <a:r>
              <a:rPr lang="es-CO" sz="1600" dirty="0" err="1">
                <a:latin typeface="Montserrat" pitchFamily="2" charset="77"/>
              </a:rPr>
              <a:t>dolore</a:t>
            </a:r>
            <a:r>
              <a:rPr lang="es-CO" sz="1600" dirty="0">
                <a:latin typeface="Montserrat" pitchFamily="2" charset="77"/>
              </a:rPr>
              <a:t> </a:t>
            </a:r>
            <a:r>
              <a:rPr lang="es-CO" sz="1600" dirty="0" err="1">
                <a:latin typeface="Montserrat" pitchFamily="2" charset="77"/>
              </a:rPr>
              <a:t>eu</a:t>
            </a:r>
            <a:r>
              <a:rPr lang="es-CO" sz="1600" dirty="0">
                <a:latin typeface="Montserrat" pitchFamily="2" charset="77"/>
              </a:rPr>
              <a:t> </a:t>
            </a:r>
            <a:r>
              <a:rPr lang="es-CO" sz="1600" dirty="0" err="1">
                <a:latin typeface="Montserrat" pitchFamily="2" charset="77"/>
              </a:rPr>
              <a:t>feugiat</a:t>
            </a:r>
            <a:r>
              <a:rPr lang="es-CO" sz="1600" dirty="0">
                <a:latin typeface="Montserrat" pitchFamily="2" charset="77"/>
              </a:rPr>
              <a:t> </a:t>
            </a:r>
            <a:r>
              <a:rPr lang="es-CO" sz="1600" dirty="0" err="1">
                <a:latin typeface="Montserrat" pitchFamily="2" charset="77"/>
              </a:rPr>
              <a:t>nulla</a:t>
            </a:r>
            <a:r>
              <a:rPr lang="es-CO" sz="1600" dirty="0">
                <a:latin typeface="Montserrat" pitchFamily="2" charset="77"/>
              </a:rPr>
              <a:t> </a:t>
            </a:r>
            <a:r>
              <a:rPr lang="es-CO" sz="1600" dirty="0" err="1">
                <a:latin typeface="Montserrat" pitchFamily="2" charset="77"/>
              </a:rPr>
              <a:t>facilisis</a:t>
            </a:r>
            <a:endParaRPr lang="es-CO" sz="1600" dirty="0">
              <a:latin typeface="Montserrat" pitchFamily="2" charset="77"/>
            </a:endParaRPr>
          </a:p>
          <a:p>
            <a:pPr>
              <a:buSzPct val="125000"/>
              <a:defRPr b="0"/>
            </a:pPr>
            <a:r>
              <a:rPr lang="es-CO" sz="1600" dirty="0">
                <a:latin typeface="Montserrat" pitchFamily="2" charset="77"/>
              </a:rPr>
              <a:t>At vero eros et </a:t>
            </a:r>
            <a:r>
              <a:rPr lang="es-CO" sz="1600" dirty="0" err="1">
                <a:latin typeface="Montserrat" pitchFamily="2" charset="77"/>
              </a:rPr>
              <a:t>accumsan</a:t>
            </a:r>
            <a:r>
              <a:rPr lang="es-CO" sz="1600" dirty="0">
                <a:latin typeface="Montserrat" pitchFamily="2" charset="77"/>
              </a:rPr>
              <a:t> et </a:t>
            </a:r>
            <a:r>
              <a:rPr lang="es-CO" sz="1600" dirty="0" err="1">
                <a:latin typeface="Montserrat" pitchFamily="2" charset="77"/>
              </a:rPr>
              <a:t>iusto</a:t>
            </a:r>
            <a:r>
              <a:rPr lang="es-CO" sz="1600" dirty="0">
                <a:latin typeface="Montserrat" pitchFamily="2" charset="77"/>
              </a:rPr>
              <a:t> odio </a:t>
            </a:r>
            <a:r>
              <a:rPr lang="es-CO" sz="1600" dirty="0" err="1">
                <a:latin typeface="Montserrat" pitchFamily="2" charset="77"/>
              </a:rPr>
              <a:t>dignissim</a:t>
            </a:r>
            <a:r>
              <a:rPr lang="es-CO" sz="1600" dirty="0">
                <a:latin typeface="Montserrat" pitchFamily="2" charset="77"/>
              </a:rPr>
              <a:t> </a:t>
            </a:r>
            <a:r>
              <a:rPr lang="es-CO" sz="1600" dirty="0" err="1">
                <a:latin typeface="Montserrat" pitchFamily="2" charset="77"/>
              </a:rPr>
              <a:t>qui</a:t>
            </a:r>
            <a:r>
              <a:rPr lang="es-CO" sz="1600" dirty="0">
                <a:latin typeface="Montserrat" pitchFamily="2" charset="77"/>
              </a:rPr>
              <a:t> </a:t>
            </a:r>
            <a:r>
              <a:rPr lang="es-CO" sz="1600" dirty="0" err="1">
                <a:latin typeface="Montserrat" pitchFamily="2" charset="77"/>
              </a:rPr>
              <a:t>blandit</a:t>
            </a:r>
            <a:endParaRPr lang="es-CO" sz="1600" dirty="0">
              <a:latin typeface="Montserrat" pitchFamily="2" charset="77"/>
            </a:endParaRPr>
          </a:p>
          <a:p>
            <a:pPr>
              <a:buSzPct val="125000"/>
              <a:defRPr b="0"/>
            </a:pPr>
            <a:r>
              <a:rPr lang="es-CO" sz="1600" dirty="0">
                <a:latin typeface="Montserrat" pitchFamily="2" charset="77"/>
              </a:rPr>
              <a:t>Sed </a:t>
            </a:r>
            <a:r>
              <a:rPr lang="es-CO" sz="1600" dirty="0" err="1">
                <a:latin typeface="Montserrat" pitchFamily="2" charset="77"/>
              </a:rPr>
              <a:t>diam</a:t>
            </a:r>
            <a:r>
              <a:rPr lang="es-CO" sz="1600" dirty="0">
                <a:latin typeface="Montserrat" pitchFamily="2" charset="77"/>
              </a:rPr>
              <a:t> </a:t>
            </a:r>
            <a:r>
              <a:rPr lang="es-CO" sz="1600" dirty="0" err="1">
                <a:latin typeface="Montserrat" pitchFamily="2" charset="77"/>
              </a:rPr>
              <a:t>nonummy</a:t>
            </a:r>
            <a:r>
              <a:rPr lang="es-CO" sz="1600" dirty="0">
                <a:latin typeface="Montserrat" pitchFamily="2" charset="77"/>
              </a:rPr>
              <a:t> </a:t>
            </a:r>
            <a:r>
              <a:rPr lang="es-CO" sz="1600" dirty="0" err="1">
                <a:latin typeface="Montserrat" pitchFamily="2" charset="77"/>
              </a:rPr>
              <a:t>nibh</a:t>
            </a:r>
            <a:r>
              <a:rPr lang="es-CO" sz="1600" dirty="0">
                <a:latin typeface="Montserrat" pitchFamily="2" charset="77"/>
              </a:rPr>
              <a:t> </a:t>
            </a:r>
            <a:r>
              <a:rPr lang="es-CO" sz="1600" dirty="0" err="1">
                <a:latin typeface="Montserrat" pitchFamily="2" charset="77"/>
              </a:rPr>
              <a:t>euismod</a:t>
            </a:r>
            <a:r>
              <a:rPr lang="es-CO" sz="1600" dirty="0">
                <a:latin typeface="Montserrat" pitchFamily="2" charset="77"/>
              </a:rPr>
              <a:t> </a:t>
            </a:r>
            <a:r>
              <a:rPr lang="es-CO" sz="1600" dirty="0" err="1">
                <a:latin typeface="Montserrat" pitchFamily="2" charset="77"/>
              </a:rPr>
              <a:t>tincidunt</a:t>
            </a:r>
            <a:r>
              <a:rPr lang="es-CO" sz="1600" dirty="0">
                <a:latin typeface="Montserrat" pitchFamily="2" charset="77"/>
              </a:rPr>
              <a:t> ut </a:t>
            </a:r>
            <a:r>
              <a:rPr lang="es-CO" sz="1600" dirty="0" err="1">
                <a:latin typeface="Montserrat" pitchFamily="2" charset="77"/>
              </a:rPr>
              <a:t>laoreet</a:t>
            </a:r>
            <a:endParaRPr lang="es-CO" sz="1600" dirty="0">
              <a:latin typeface="Montserrat" pitchFamily="2" charset="77"/>
            </a:endParaRPr>
          </a:p>
          <a:p>
            <a:pPr>
              <a:buSzPct val="125000"/>
              <a:defRPr b="0"/>
            </a:pPr>
            <a:r>
              <a:rPr lang="es-CO" sz="1600" dirty="0" err="1">
                <a:latin typeface="Montserrat" pitchFamily="2" charset="77"/>
              </a:rPr>
              <a:t>Dolore</a:t>
            </a:r>
            <a:r>
              <a:rPr lang="es-CO" sz="1600" dirty="0">
                <a:latin typeface="Montserrat" pitchFamily="2" charset="77"/>
              </a:rPr>
              <a:t> magna </a:t>
            </a:r>
            <a:r>
              <a:rPr lang="es-CO" sz="1600" dirty="0" err="1">
                <a:latin typeface="Montserrat" pitchFamily="2" charset="77"/>
              </a:rPr>
              <a:t>aliquam</a:t>
            </a:r>
            <a:r>
              <a:rPr lang="es-CO" sz="1600" dirty="0">
                <a:latin typeface="Montserrat" pitchFamily="2" charset="77"/>
              </a:rPr>
              <a:t> </a:t>
            </a:r>
            <a:r>
              <a:rPr lang="es-CO" sz="1600" dirty="0" err="1">
                <a:latin typeface="Montserrat" pitchFamily="2" charset="77"/>
              </a:rPr>
              <a:t>erat</a:t>
            </a:r>
            <a:r>
              <a:rPr lang="es-CO" sz="1600" dirty="0">
                <a:latin typeface="Montserrat" pitchFamily="2" charset="77"/>
              </a:rPr>
              <a:t> </a:t>
            </a:r>
            <a:r>
              <a:rPr lang="es-CO" sz="1600" dirty="0" err="1">
                <a:latin typeface="Montserrat" pitchFamily="2" charset="77"/>
              </a:rPr>
              <a:t>volutpat</a:t>
            </a:r>
            <a:r>
              <a:rPr lang="es-CO" sz="1600" dirty="0">
                <a:latin typeface="Montserrat" pitchFamily="2" charset="77"/>
              </a:rPr>
              <a:t>.</a:t>
            </a:r>
          </a:p>
          <a:p>
            <a:pPr>
              <a:buSzPct val="125000"/>
              <a:defRPr b="0"/>
            </a:pPr>
            <a:r>
              <a:rPr lang="es-CO" sz="1600" dirty="0">
                <a:latin typeface="Montserrat" pitchFamily="2" charset="77"/>
              </a:rPr>
              <a:t>Ut </a:t>
            </a:r>
            <a:r>
              <a:rPr lang="es-CO" sz="1600" dirty="0" err="1">
                <a:latin typeface="Montserrat" pitchFamily="2" charset="77"/>
              </a:rPr>
              <a:t>wisi</a:t>
            </a:r>
            <a:r>
              <a:rPr lang="es-CO" sz="1600" dirty="0">
                <a:latin typeface="Montserrat" pitchFamily="2" charset="77"/>
              </a:rPr>
              <a:t> </a:t>
            </a:r>
            <a:r>
              <a:rPr lang="es-CO" sz="1600" dirty="0" err="1">
                <a:latin typeface="Montserrat" pitchFamily="2" charset="77"/>
              </a:rPr>
              <a:t>enim</a:t>
            </a:r>
            <a:r>
              <a:rPr lang="es-CO" sz="1600" dirty="0">
                <a:latin typeface="Montserrat" pitchFamily="2" charset="77"/>
              </a:rPr>
              <a:t> ad </a:t>
            </a:r>
            <a:r>
              <a:rPr lang="es-CO" sz="1600" dirty="0" err="1">
                <a:latin typeface="Montserrat" pitchFamily="2" charset="77"/>
              </a:rPr>
              <a:t>minim</a:t>
            </a:r>
            <a:r>
              <a:rPr lang="es-CO" sz="1600" dirty="0">
                <a:latin typeface="Montserrat" pitchFamily="2" charset="77"/>
              </a:rPr>
              <a:t> </a:t>
            </a:r>
            <a:r>
              <a:rPr lang="es-CO" sz="1600" dirty="0" err="1">
                <a:latin typeface="Montserrat" pitchFamily="2" charset="77"/>
              </a:rPr>
              <a:t>veniam</a:t>
            </a:r>
            <a:r>
              <a:rPr lang="es-CO" sz="1600" dirty="0">
                <a:latin typeface="Montserrat" pitchFamily="2" charset="77"/>
              </a:rPr>
              <a:t>, </a:t>
            </a:r>
            <a:r>
              <a:rPr lang="es-CO" sz="1600" dirty="0" err="1">
                <a:latin typeface="Montserrat" pitchFamily="2" charset="77"/>
              </a:rPr>
              <a:t>quis</a:t>
            </a:r>
            <a:r>
              <a:rPr lang="es-CO" sz="1600" dirty="0">
                <a:latin typeface="Montserrat" pitchFamily="2" charset="77"/>
              </a:rPr>
              <a:t> </a:t>
            </a:r>
            <a:r>
              <a:rPr lang="es-CO" sz="1600" dirty="0" err="1">
                <a:latin typeface="Montserrat" pitchFamily="2" charset="77"/>
              </a:rPr>
              <a:t>nostrud</a:t>
            </a:r>
            <a:r>
              <a:rPr lang="es-CO" sz="1600" dirty="0">
                <a:latin typeface="Montserrat" pitchFamily="2" charset="77"/>
              </a:rPr>
              <a:t> </a:t>
            </a:r>
            <a:r>
              <a:rPr lang="es-CO" sz="1600" dirty="0" err="1">
                <a:latin typeface="Montserrat" pitchFamily="2" charset="77"/>
              </a:rPr>
              <a:t>exerci</a:t>
            </a:r>
            <a:r>
              <a:rPr lang="es-CO" sz="1600" dirty="0">
                <a:latin typeface="Montserrat" pitchFamily="2" charset="77"/>
              </a:rPr>
              <a:t> </a:t>
            </a:r>
            <a:r>
              <a:rPr lang="es-CO" sz="1600" dirty="0" err="1">
                <a:latin typeface="Montserrat" pitchFamily="2" charset="77"/>
              </a:rPr>
              <a:t>tation</a:t>
            </a:r>
            <a:endParaRPr lang="es-CO" sz="1600" dirty="0">
              <a:latin typeface="Montserrat" pitchFamily="2" charset="77"/>
            </a:endParaRPr>
          </a:p>
          <a:p>
            <a:pPr>
              <a:buSzPct val="125000"/>
              <a:defRPr b="0"/>
            </a:pPr>
            <a:r>
              <a:rPr lang="es-CO" sz="1600" dirty="0" err="1">
                <a:latin typeface="Montserrat" pitchFamily="2" charset="77"/>
              </a:rPr>
              <a:t>Ullamcorper</a:t>
            </a:r>
            <a:r>
              <a:rPr lang="es-CO" sz="1600" dirty="0">
                <a:latin typeface="Montserrat" pitchFamily="2" charset="77"/>
              </a:rPr>
              <a:t> </a:t>
            </a:r>
            <a:r>
              <a:rPr lang="es-CO" sz="1600" dirty="0" err="1">
                <a:latin typeface="Montserrat" pitchFamily="2" charset="77"/>
              </a:rPr>
              <a:t>suscipit</a:t>
            </a:r>
            <a:r>
              <a:rPr lang="es-CO" sz="1600" dirty="0">
                <a:latin typeface="Montserrat" pitchFamily="2" charset="77"/>
              </a:rPr>
              <a:t> </a:t>
            </a:r>
            <a:r>
              <a:rPr lang="es-CO" sz="1600" dirty="0" err="1">
                <a:latin typeface="Montserrat" pitchFamily="2" charset="77"/>
              </a:rPr>
              <a:t>lobortis</a:t>
            </a:r>
            <a:r>
              <a:rPr lang="es-CO" sz="1600" dirty="0">
                <a:latin typeface="Montserrat" pitchFamily="2" charset="77"/>
              </a:rPr>
              <a:t> </a:t>
            </a:r>
            <a:r>
              <a:rPr lang="es-CO" sz="1600" dirty="0" err="1">
                <a:latin typeface="Montserrat" pitchFamily="2" charset="77"/>
              </a:rPr>
              <a:t>nisl</a:t>
            </a:r>
            <a:r>
              <a:rPr lang="es-CO" sz="1600" dirty="0">
                <a:latin typeface="Montserrat" pitchFamily="2" charset="77"/>
              </a:rPr>
              <a:t> ut </a:t>
            </a:r>
            <a:r>
              <a:rPr lang="es-CO" sz="1600" dirty="0" err="1">
                <a:latin typeface="Montserrat" pitchFamily="2" charset="77"/>
              </a:rPr>
              <a:t>aliquip</a:t>
            </a:r>
            <a:r>
              <a:rPr lang="es-CO" sz="1600" dirty="0">
                <a:latin typeface="Montserrat" pitchFamily="2" charset="77"/>
              </a:rPr>
              <a:t> ex </a:t>
            </a:r>
            <a:r>
              <a:rPr lang="es-CO" sz="1600" dirty="0" err="1">
                <a:latin typeface="Montserrat" pitchFamily="2" charset="77"/>
              </a:rPr>
              <a:t>ea</a:t>
            </a:r>
            <a:r>
              <a:rPr lang="es-CO" sz="1600" dirty="0">
                <a:latin typeface="Montserrat" pitchFamily="2" charset="77"/>
              </a:rPr>
              <a:t> commodo </a:t>
            </a:r>
            <a:r>
              <a:rPr lang="es-CO" sz="1600" dirty="0" err="1">
                <a:latin typeface="Montserrat" pitchFamily="2" charset="77"/>
              </a:rPr>
              <a:t>consequat</a:t>
            </a:r>
            <a:r>
              <a:rPr lang="es-CO" sz="1600" dirty="0">
                <a:latin typeface="Montserrat" pitchFamily="2" charset="77"/>
              </a:rPr>
              <a:t>.</a:t>
            </a:r>
          </a:p>
          <a:p>
            <a:pPr>
              <a:buSzPct val="125000"/>
              <a:defRPr b="0"/>
            </a:pPr>
            <a:r>
              <a:rPr lang="es-CO" sz="1600" dirty="0" err="1">
                <a:latin typeface="Montserrat" pitchFamily="2" charset="77"/>
              </a:rPr>
              <a:t>Duis</a:t>
            </a:r>
            <a:r>
              <a:rPr lang="es-CO" sz="1600" dirty="0">
                <a:latin typeface="Montserrat" pitchFamily="2" charset="77"/>
              </a:rPr>
              <a:t> </a:t>
            </a:r>
            <a:r>
              <a:rPr lang="es-CO" sz="1600" dirty="0" err="1">
                <a:latin typeface="Montserrat" pitchFamily="2" charset="77"/>
              </a:rPr>
              <a:t>autem</a:t>
            </a:r>
            <a:r>
              <a:rPr lang="es-CO" sz="1600" dirty="0">
                <a:latin typeface="Montserrat" pitchFamily="2" charset="77"/>
              </a:rPr>
              <a:t> </a:t>
            </a:r>
            <a:r>
              <a:rPr lang="es-CO" sz="1600" dirty="0" err="1">
                <a:latin typeface="Montserrat" pitchFamily="2" charset="77"/>
              </a:rPr>
              <a:t>vel</a:t>
            </a:r>
            <a:r>
              <a:rPr lang="es-CO" sz="1600" dirty="0">
                <a:latin typeface="Montserrat" pitchFamily="2" charset="77"/>
              </a:rPr>
              <a:t> </a:t>
            </a:r>
            <a:r>
              <a:rPr lang="es-CO" sz="1600" dirty="0" err="1">
                <a:latin typeface="Montserrat" pitchFamily="2" charset="77"/>
              </a:rPr>
              <a:t>eum</a:t>
            </a:r>
            <a:r>
              <a:rPr lang="es-CO" sz="1600" dirty="0">
                <a:latin typeface="Montserrat" pitchFamily="2" charset="77"/>
              </a:rPr>
              <a:t> </a:t>
            </a:r>
            <a:r>
              <a:rPr lang="es-CO" sz="1600" dirty="0" err="1">
                <a:latin typeface="Montserrat" pitchFamily="2" charset="77"/>
              </a:rPr>
              <a:t>iriure</a:t>
            </a:r>
            <a:r>
              <a:rPr lang="es-CO" sz="1600" dirty="0">
                <a:latin typeface="Montserrat" pitchFamily="2" charset="77"/>
              </a:rPr>
              <a:t> dolor in </a:t>
            </a:r>
            <a:r>
              <a:rPr lang="es-CO" sz="1600" dirty="0" err="1">
                <a:latin typeface="Montserrat" pitchFamily="2" charset="77"/>
              </a:rPr>
              <a:t>hendrerit</a:t>
            </a:r>
            <a:r>
              <a:rPr lang="es-CO" sz="1600" dirty="0">
                <a:latin typeface="Montserrat" pitchFamily="2" charset="77"/>
              </a:rPr>
              <a:t> in </a:t>
            </a:r>
            <a:r>
              <a:rPr lang="es-CO" sz="1600" dirty="0" err="1">
                <a:latin typeface="Montserrat" pitchFamily="2" charset="77"/>
              </a:rPr>
              <a:t>vulputate</a:t>
            </a:r>
            <a:r>
              <a:rPr lang="es-CO" sz="1600" dirty="0">
                <a:latin typeface="Montserrat" pitchFamily="2" charset="77"/>
              </a:rPr>
              <a:t> </a:t>
            </a:r>
            <a:r>
              <a:rPr lang="es-CO" sz="1600" dirty="0" err="1">
                <a:latin typeface="Montserrat" pitchFamily="2" charset="77"/>
              </a:rPr>
              <a:t>velit</a:t>
            </a:r>
            <a:endParaRPr lang="es-CO" sz="1600" dirty="0">
              <a:latin typeface="Montserrat" pitchFamily="2" charset="77"/>
            </a:endParaRPr>
          </a:p>
          <a:p>
            <a:pPr>
              <a:buSzPct val="125000"/>
              <a:defRPr b="0"/>
            </a:pPr>
            <a:r>
              <a:rPr lang="es-CO" sz="1600" dirty="0" err="1">
                <a:latin typeface="Montserrat" pitchFamily="2" charset="77"/>
              </a:rPr>
              <a:t>Esse</a:t>
            </a:r>
            <a:r>
              <a:rPr lang="es-CO" sz="1600" dirty="0">
                <a:latin typeface="Montserrat" pitchFamily="2" charset="77"/>
              </a:rPr>
              <a:t> </a:t>
            </a:r>
            <a:r>
              <a:rPr lang="es-CO" sz="1600" dirty="0" err="1">
                <a:latin typeface="Montserrat" pitchFamily="2" charset="77"/>
              </a:rPr>
              <a:t>molestie</a:t>
            </a:r>
            <a:r>
              <a:rPr lang="es-CO" sz="1600" dirty="0">
                <a:latin typeface="Montserrat" pitchFamily="2" charset="77"/>
              </a:rPr>
              <a:t> </a:t>
            </a:r>
            <a:r>
              <a:rPr lang="es-CO" sz="1600" dirty="0" err="1">
                <a:latin typeface="Montserrat" pitchFamily="2" charset="77"/>
              </a:rPr>
              <a:t>consequat</a:t>
            </a:r>
            <a:r>
              <a:rPr lang="es-CO" sz="1600" dirty="0">
                <a:latin typeface="Montserrat" pitchFamily="2" charset="77"/>
              </a:rPr>
              <a:t>, </a:t>
            </a:r>
            <a:r>
              <a:rPr lang="es-CO" sz="1600" dirty="0" err="1">
                <a:latin typeface="Montserrat" pitchFamily="2" charset="77"/>
              </a:rPr>
              <a:t>vel</a:t>
            </a:r>
            <a:r>
              <a:rPr lang="es-CO" sz="1600" dirty="0">
                <a:latin typeface="Montserrat" pitchFamily="2" charset="77"/>
              </a:rPr>
              <a:t> </a:t>
            </a:r>
            <a:r>
              <a:rPr lang="es-CO" sz="1600" dirty="0" err="1">
                <a:latin typeface="Montserrat" pitchFamily="2" charset="77"/>
              </a:rPr>
              <a:t>illum</a:t>
            </a:r>
            <a:r>
              <a:rPr lang="es-CO" sz="1600" dirty="0">
                <a:latin typeface="Montserrat" pitchFamily="2" charset="77"/>
              </a:rPr>
              <a:t> </a:t>
            </a:r>
            <a:r>
              <a:rPr lang="es-CO" sz="1600" dirty="0" err="1">
                <a:latin typeface="Montserrat" pitchFamily="2" charset="77"/>
              </a:rPr>
              <a:t>dolore</a:t>
            </a:r>
            <a:r>
              <a:rPr lang="es-CO" sz="1600" dirty="0">
                <a:latin typeface="Montserrat" pitchFamily="2" charset="77"/>
              </a:rPr>
              <a:t> </a:t>
            </a:r>
            <a:r>
              <a:rPr lang="es-CO" sz="1600" dirty="0" err="1">
                <a:latin typeface="Montserrat" pitchFamily="2" charset="77"/>
              </a:rPr>
              <a:t>eu</a:t>
            </a:r>
            <a:r>
              <a:rPr lang="es-CO" sz="1600" dirty="0">
                <a:latin typeface="Montserrat" pitchFamily="2" charset="77"/>
              </a:rPr>
              <a:t> </a:t>
            </a:r>
            <a:r>
              <a:rPr lang="es-CO" sz="1600" dirty="0" err="1">
                <a:latin typeface="Montserrat" pitchFamily="2" charset="77"/>
              </a:rPr>
              <a:t>feugiat</a:t>
            </a:r>
            <a:r>
              <a:rPr lang="es-CO" sz="1600" dirty="0">
                <a:latin typeface="Montserrat" pitchFamily="2" charset="77"/>
              </a:rPr>
              <a:t> </a:t>
            </a:r>
            <a:r>
              <a:rPr lang="es-CO" sz="1600" dirty="0" err="1">
                <a:latin typeface="Montserrat" pitchFamily="2" charset="77"/>
              </a:rPr>
              <a:t>nulla</a:t>
            </a:r>
            <a:r>
              <a:rPr lang="es-CO" sz="1600" dirty="0">
                <a:latin typeface="Montserrat" pitchFamily="2" charset="77"/>
              </a:rPr>
              <a:t> </a:t>
            </a:r>
            <a:r>
              <a:rPr lang="es-CO" sz="1600" dirty="0" err="1">
                <a:latin typeface="Montserrat" pitchFamily="2" charset="77"/>
              </a:rPr>
              <a:t>facilisis</a:t>
            </a:r>
            <a:endParaRPr lang="es-CO" sz="1600" dirty="0">
              <a:latin typeface="Montserrat" pitchFamily="2" charset="77"/>
            </a:endParaRPr>
          </a:p>
          <a:p>
            <a:pPr>
              <a:buSzPct val="125000"/>
              <a:defRPr b="0"/>
            </a:pPr>
            <a:r>
              <a:rPr lang="es-CO" sz="1600" dirty="0">
                <a:latin typeface="Montserrat" pitchFamily="2" charset="77"/>
              </a:rPr>
              <a:t>At vero eros et </a:t>
            </a:r>
            <a:r>
              <a:rPr lang="es-CO" sz="1600" dirty="0" err="1">
                <a:latin typeface="Montserrat" pitchFamily="2" charset="77"/>
              </a:rPr>
              <a:t>accumsan</a:t>
            </a:r>
            <a:r>
              <a:rPr lang="es-CO" sz="1600" dirty="0">
                <a:latin typeface="Montserrat" pitchFamily="2" charset="77"/>
              </a:rPr>
              <a:t> et </a:t>
            </a:r>
            <a:r>
              <a:rPr lang="es-CO" sz="1600" dirty="0" err="1">
                <a:latin typeface="Montserrat" pitchFamily="2" charset="77"/>
              </a:rPr>
              <a:t>iusto</a:t>
            </a:r>
            <a:r>
              <a:rPr lang="es-CO" sz="1600" dirty="0">
                <a:latin typeface="Montserrat" pitchFamily="2" charset="77"/>
              </a:rPr>
              <a:t> odio </a:t>
            </a:r>
            <a:r>
              <a:rPr lang="es-CO" sz="1600" dirty="0" err="1">
                <a:latin typeface="Montserrat" pitchFamily="2" charset="77"/>
              </a:rPr>
              <a:t>dignissim</a:t>
            </a:r>
            <a:r>
              <a:rPr lang="es-CO" sz="1600" dirty="0">
                <a:latin typeface="Montserrat" pitchFamily="2" charset="77"/>
              </a:rPr>
              <a:t> </a:t>
            </a:r>
            <a:r>
              <a:rPr lang="es-CO" sz="1600" dirty="0" err="1">
                <a:latin typeface="Montserrat" pitchFamily="2" charset="77"/>
              </a:rPr>
              <a:t>qui</a:t>
            </a:r>
            <a:r>
              <a:rPr lang="es-CO" sz="1600" dirty="0">
                <a:latin typeface="Montserrat" pitchFamily="2" charset="77"/>
              </a:rPr>
              <a:t> </a:t>
            </a:r>
            <a:r>
              <a:rPr lang="es-CO" sz="1600" dirty="0" err="1">
                <a:latin typeface="Montserrat" pitchFamily="2" charset="77"/>
              </a:rPr>
              <a:t>blandit</a:t>
            </a:r>
            <a:endParaRPr lang="es-CO" sz="1600" dirty="0">
              <a:latin typeface="Montserrat" pitchFamily="2" charset="77"/>
            </a:endParaRPr>
          </a:p>
          <a:p>
            <a:pPr>
              <a:buSzPct val="125000"/>
              <a:defRPr b="0"/>
            </a:pPr>
            <a:r>
              <a:rPr lang="es-CO" sz="1600" dirty="0">
                <a:latin typeface="Montserrat" pitchFamily="2" charset="77"/>
              </a:rPr>
              <a:t>Sed </a:t>
            </a:r>
            <a:r>
              <a:rPr lang="es-CO" sz="1600" dirty="0" err="1">
                <a:latin typeface="Montserrat" pitchFamily="2" charset="77"/>
              </a:rPr>
              <a:t>diam</a:t>
            </a:r>
            <a:r>
              <a:rPr lang="es-CO" sz="1600" dirty="0">
                <a:latin typeface="Montserrat" pitchFamily="2" charset="77"/>
              </a:rPr>
              <a:t> </a:t>
            </a:r>
            <a:r>
              <a:rPr lang="es-CO" sz="1600" dirty="0" err="1">
                <a:latin typeface="Montserrat" pitchFamily="2" charset="77"/>
              </a:rPr>
              <a:t>nonummy</a:t>
            </a:r>
            <a:r>
              <a:rPr lang="es-CO" sz="1600" dirty="0">
                <a:latin typeface="Montserrat" pitchFamily="2" charset="77"/>
              </a:rPr>
              <a:t> </a:t>
            </a:r>
            <a:r>
              <a:rPr lang="es-CO" sz="1600" dirty="0" err="1">
                <a:latin typeface="Montserrat" pitchFamily="2" charset="77"/>
              </a:rPr>
              <a:t>nibh</a:t>
            </a:r>
            <a:r>
              <a:rPr lang="es-CO" sz="1600" dirty="0">
                <a:latin typeface="Montserrat" pitchFamily="2" charset="77"/>
              </a:rPr>
              <a:t> </a:t>
            </a:r>
            <a:r>
              <a:rPr lang="es-CO" sz="1600" dirty="0" err="1">
                <a:latin typeface="Montserrat" pitchFamily="2" charset="77"/>
              </a:rPr>
              <a:t>euismod</a:t>
            </a:r>
            <a:r>
              <a:rPr lang="es-CO" sz="1600" dirty="0">
                <a:latin typeface="Montserrat" pitchFamily="2" charset="77"/>
              </a:rPr>
              <a:t> </a:t>
            </a:r>
            <a:r>
              <a:rPr lang="es-CO" sz="1600" dirty="0" err="1">
                <a:latin typeface="Montserrat" pitchFamily="2" charset="77"/>
              </a:rPr>
              <a:t>tincidunt</a:t>
            </a:r>
            <a:r>
              <a:rPr lang="es-CO" sz="1600" dirty="0">
                <a:latin typeface="Montserrat" pitchFamily="2" charset="77"/>
              </a:rPr>
              <a:t> ut </a:t>
            </a:r>
            <a:r>
              <a:rPr lang="es-CO" sz="1600" dirty="0" err="1">
                <a:latin typeface="Montserrat" pitchFamily="2" charset="77"/>
              </a:rPr>
              <a:t>laoreet</a:t>
            </a:r>
            <a:endParaRPr lang="es-CO" sz="1600" dirty="0">
              <a:latin typeface="Montserrat" pitchFamily="2" charset="77"/>
            </a:endParaRPr>
          </a:p>
          <a:p>
            <a:pPr>
              <a:buSzPct val="125000"/>
              <a:defRPr b="0"/>
            </a:pPr>
            <a:r>
              <a:rPr lang="es-CO" sz="1600" dirty="0" err="1">
                <a:latin typeface="Montserrat" pitchFamily="2" charset="77"/>
              </a:rPr>
              <a:t>Dolore</a:t>
            </a:r>
            <a:r>
              <a:rPr lang="es-CO" sz="1600" dirty="0">
                <a:latin typeface="Montserrat" pitchFamily="2" charset="77"/>
              </a:rPr>
              <a:t> magna </a:t>
            </a:r>
            <a:r>
              <a:rPr lang="es-CO" sz="1600" dirty="0" err="1">
                <a:latin typeface="Montserrat" pitchFamily="2" charset="77"/>
              </a:rPr>
              <a:t>aliquam</a:t>
            </a:r>
            <a:r>
              <a:rPr lang="es-CO" sz="1600" dirty="0">
                <a:latin typeface="Montserrat" pitchFamily="2" charset="77"/>
              </a:rPr>
              <a:t> </a:t>
            </a:r>
            <a:r>
              <a:rPr lang="es-CO" sz="1600" dirty="0" err="1">
                <a:latin typeface="Montserrat" pitchFamily="2" charset="77"/>
              </a:rPr>
              <a:t>erat</a:t>
            </a:r>
            <a:r>
              <a:rPr lang="es-CO" sz="1600" dirty="0">
                <a:latin typeface="Montserrat" pitchFamily="2" charset="77"/>
              </a:rPr>
              <a:t> </a:t>
            </a:r>
            <a:r>
              <a:rPr lang="es-CO" sz="1600" dirty="0" err="1">
                <a:latin typeface="Montserrat" pitchFamily="2" charset="77"/>
              </a:rPr>
              <a:t>volutpat</a:t>
            </a:r>
            <a:r>
              <a:rPr lang="es-CO" sz="1600" dirty="0">
                <a:latin typeface="Montserrat" pitchFamily="2" charset="77"/>
              </a:rPr>
              <a:t>.</a:t>
            </a:r>
          </a:p>
          <a:p>
            <a:pPr>
              <a:buSzPct val="125000"/>
              <a:defRPr b="0"/>
            </a:pPr>
            <a:r>
              <a:rPr lang="es-CO" sz="1600" dirty="0">
                <a:latin typeface="Montserrat" pitchFamily="2" charset="77"/>
              </a:rPr>
              <a:t>Ut </a:t>
            </a:r>
            <a:r>
              <a:rPr lang="es-CO" sz="1600" dirty="0" err="1">
                <a:latin typeface="Montserrat" pitchFamily="2" charset="77"/>
              </a:rPr>
              <a:t>wisi</a:t>
            </a:r>
            <a:r>
              <a:rPr lang="es-CO" sz="1600" dirty="0">
                <a:latin typeface="Montserrat" pitchFamily="2" charset="77"/>
              </a:rPr>
              <a:t> </a:t>
            </a:r>
            <a:r>
              <a:rPr lang="es-CO" sz="1600" dirty="0" err="1">
                <a:latin typeface="Montserrat" pitchFamily="2" charset="77"/>
              </a:rPr>
              <a:t>enim</a:t>
            </a:r>
            <a:r>
              <a:rPr lang="es-CO" sz="1600" dirty="0">
                <a:latin typeface="Montserrat" pitchFamily="2" charset="77"/>
              </a:rPr>
              <a:t> ad </a:t>
            </a:r>
            <a:r>
              <a:rPr lang="es-CO" sz="1600" dirty="0" err="1">
                <a:latin typeface="Montserrat" pitchFamily="2" charset="77"/>
              </a:rPr>
              <a:t>minim</a:t>
            </a:r>
            <a:r>
              <a:rPr lang="es-CO" sz="1600" dirty="0">
                <a:latin typeface="Montserrat" pitchFamily="2" charset="77"/>
              </a:rPr>
              <a:t> </a:t>
            </a:r>
            <a:r>
              <a:rPr lang="es-CO" sz="1600" dirty="0" err="1">
                <a:latin typeface="Montserrat" pitchFamily="2" charset="77"/>
              </a:rPr>
              <a:t>veniam</a:t>
            </a:r>
            <a:r>
              <a:rPr lang="es-CO" sz="1600" dirty="0">
                <a:latin typeface="Montserrat" pitchFamily="2" charset="77"/>
              </a:rPr>
              <a:t>, </a:t>
            </a:r>
            <a:r>
              <a:rPr lang="es-CO" sz="1600" dirty="0" err="1">
                <a:latin typeface="Montserrat" pitchFamily="2" charset="77"/>
              </a:rPr>
              <a:t>quis</a:t>
            </a:r>
            <a:r>
              <a:rPr lang="es-CO" sz="1600" dirty="0">
                <a:latin typeface="Montserrat" pitchFamily="2" charset="77"/>
              </a:rPr>
              <a:t> </a:t>
            </a:r>
            <a:r>
              <a:rPr lang="es-CO" sz="1600" dirty="0" err="1">
                <a:latin typeface="Montserrat" pitchFamily="2" charset="77"/>
              </a:rPr>
              <a:t>nostrud</a:t>
            </a:r>
            <a:r>
              <a:rPr lang="es-CO" sz="1600" dirty="0">
                <a:latin typeface="Montserrat" pitchFamily="2" charset="77"/>
              </a:rPr>
              <a:t> </a:t>
            </a:r>
            <a:r>
              <a:rPr lang="es-CO" sz="1600" dirty="0" err="1">
                <a:latin typeface="Montserrat" pitchFamily="2" charset="77"/>
              </a:rPr>
              <a:t>exerci</a:t>
            </a:r>
            <a:r>
              <a:rPr lang="es-CO" sz="1600" dirty="0">
                <a:latin typeface="Montserrat" pitchFamily="2" charset="77"/>
              </a:rPr>
              <a:t> </a:t>
            </a:r>
            <a:r>
              <a:rPr lang="es-CO" sz="1600" dirty="0" err="1">
                <a:latin typeface="Montserrat" pitchFamily="2" charset="77"/>
              </a:rPr>
              <a:t>tation</a:t>
            </a:r>
            <a:endParaRPr lang="es-CO" sz="1600" dirty="0">
              <a:latin typeface="Montserrat" pitchFamily="2" charset="77"/>
            </a:endParaRPr>
          </a:p>
          <a:p>
            <a:pPr>
              <a:buSzPct val="125000"/>
              <a:defRPr b="0"/>
            </a:pPr>
            <a:r>
              <a:rPr lang="es-CO" sz="1600" dirty="0" err="1">
                <a:latin typeface="Montserrat" pitchFamily="2" charset="77"/>
              </a:rPr>
              <a:t>Ullamcorper</a:t>
            </a:r>
            <a:r>
              <a:rPr lang="es-CO" sz="1600" dirty="0">
                <a:latin typeface="Montserrat" pitchFamily="2" charset="77"/>
              </a:rPr>
              <a:t> </a:t>
            </a:r>
            <a:r>
              <a:rPr lang="es-CO" sz="1600" dirty="0" err="1">
                <a:latin typeface="Montserrat" pitchFamily="2" charset="77"/>
              </a:rPr>
              <a:t>suscipit</a:t>
            </a:r>
            <a:r>
              <a:rPr lang="es-CO" sz="1600" dirty="0">
                <a:latin typeface="Montserrat" pitchFamily="2" charset="77"/>
              </a:rPr>
              <a:t> </a:t>
            </a:r>
            <a:r>
              <a:rPr lang="es-CO" sz="1600" dirty="0" err="1">
                <a:latin typeface="Montserrat" pitchFamily="2" charset="77"/>
              </a:rPr>
              <a:t>lobortis</a:t>
            </a:r>
            <a:r>
              <a:rPr lang="es-CO" sz="1600" dirty="0">
                <a:latin typeface="Montserrat" pitchFamily="2" charset="77"/>
              </a:rPr>
              <a:t> </a:t>
            </a:r>
            <a:r>
              <a:rPr lang="es-CO" sz="1600" dirty="0" err="1">
                <a:latin typeface="Montserrat" pitchFamily="2" charset="77"/>
              </a:rPr>
              <a:t>nisl</a:t>
            </a:r>
            <a:r>
              <a:rPr lang="es-CO" sz="1600" dirty="0">
                <a:latin typeface="Montserrat" pitchFamily="2" charset="77"/>
              </a:rPr>
              <a:t> ut </a:t>
            </a:r>
            <a:r>
              <a:rPr lang="es-CO" sz="1600" dirty="0" err="1">
                <a:latin typeface="Montserrat" pitchFamily="2" charset="77"/>
              </a:rPr>
              <a:t>aliquip</a:t>
            </a:r>
            <a:r>
              <a:rPr lang="es-CO" sz="1600" dirty="0">
                <a:latin typeface="Montserrat" pitchFamily="2" charset="77"/>
              </a:rPr>
              <a:t> ex </a:t>
            </a:r>
            <a:r>
              <a:rPr lang="es-CO" sz="1600" dirty="0" err="1">
                <a:latin typeface="Montserrat" pitchFamily="2" charset="77"/>
              </a:rPr>
              <a:t>ea</a:t>
            </a:r>
            <a:r>
              <a:rPr lang="es-CO" sz="1600" dirty="0">
                <a:latin typeface="Montserrat" pitchFamily="2" charset="77"/>
              </a:rPr>
              <a:t> commodo </a:t>
            </a:r>
            <a:r>
              <a:rPr lang="es-CO" sz="1600" dirty="0" err="1">
                <a:latin typeface="Montserrat" pitchFamily="2" charset="77"/>
              </a:rPr>
              <a:t>consequat</a:t>
            </a:r>
            <a:r>
              <a:rPr lang="es-CO" sz="1600" dirty="0">
                <a:latin typeface="Montserrat" pitchFamily="2" charset="77"/>
              </a:rPr>
              <a:t>.</a:t>
            </a:r>
          </a:p>
          <a:p>
            <a:pPr>
              <a:buSzPct val="125000"/>
              <a:defRPr b="0"/>
            </a:pPr>
            <a:r>
              <a:rPr lang="es-CO" sz="1600" dirty="0" err="1">
                <a:latin typeface="Montserrat" pitchFamily="2" charset="77"/>
              </a:rPr>
              <a:t>Duis</a:t>
            </a:r>
            <a:r>
              <a:rPr lang="es-CO" sz="1600" dirty="0">
                <a:latin typeface="Montserrat" pitchFamily="2" charset="77"/>
              </a:rPr>
              <a:t> </a:t>
            </a:r>
            <a:r>
              <a:rPr lang="es-CO" sz="1600" dirty="0" err="1">
                <a:latin typeface="Montserrat" pitchFamily="2" charset="77"/>
              </a:rPr>
              <a:t>autem</a:t>
            </a:r>
            <a:r>
              <a:rPr lang="es-CO" sz="1600" dirty="0">
                <a:latin typeface="Montserrat" pitchFamily="2" charset="77"/>
              </a:rPr>
              <a:t> </a:t>
            </a:r>
            <a:r>
              <a:rPr lang="es-CO" sz="1600" dirty="0" err="1">
                <a:latin typeface="Montserrat" pitchFamily="2" charset="77"/>
              </a:rPr>
              <a:t>vel</a:t>
            </a:r>
            <a:r>
              <a:rPr lang="es-CO" sz="1600" dirty="0">
                <a:latin typeface="Montserrat" pitchFamily="2" charset="77"/>
              </a:rPr>
              <a:t> </a:t>
            </a:r>
            <a:r>
              <a:rPr lang="es-CO" sz="1600" dirty="0" err="1">
                <a:latin typeface="Montserrat" pitchFamily="2" charset="77"/>
              </a:rPr>
              <a:t>eum</a:t>
            </a:r>
            <a:r>
              <a:rPr lang="es-CO" sz="1600" dirty="0">
                <a:latin typeface="Montserrat" pitchFamily="2" charset="77"/>
              </a:rPr>
              <a:t> </a:t>
            </a:r>
            <a:r>
              <a:rPr lang="es-CO" sz="1600" dirty="0" err="1">
                <a:latin typeface="Montserrat" pitchFamily="2" charset="77"/>
              </a:rPr>
              <a:t>iriure</a:t>
            </a:r>
            <a:r>
              <a:rPr lang="es-CO" sz="1600" dirty="0">
                <a:latin typeface="Montserrat" pitchFamily="2" charset="77"/>
              </a:rPr>
              <a:t> dolor in </a:t>
            </a:r>
            <a:r>
              <a:rPr lang="es-CO" sz="1600" dirty="0" err="1">
                <a:latin typeface="Montserrat" pitchFamily="2" charset="77"/>
              </a:rPr>
              <a:t>hendrerit</a:t>
            </a:r>
            <a:r>
              <a:rPr lang="es-CO" sz="1600" dirty="0">
                <a:latin typeface="Montserrat" pitchFamily="2" charset="77"/>
              </a:rPr>
              <a:t> in </a:t>
            </a:r>
            <a:r>
              <a:rPr lang="es-CO" sz="1600" dirty="0" err="1">
                <a:latin typeface="Montserrat" pitchFamily="2" charset="77"/>
              </a:rPr>
              <a:t>vulputate</a:t>
            </a:r>
            <a:r>
              <a:rPr lang="es-CO" sz="1600" dirty="0">
                <a:latin typeface="Montserrat" pitchFamily="2" charset="77"/>
              </a:rPr>
              <a:t> </a:t>
            </a:r>
            <a:r>
              <a:rPr lang="es-CO" sz="1600" dirty="0" err="1">
                <a:latin typeface="Montserrat" pitchFamily="2" charset="77"/>
              </a:rPr>
              <a:t>velit</a:t>
            </a:r>
            <a:endParaRPr lang="es-CO" sz="1600" dirty="0">
              <a:latin typeface="Montserrat" pitchFamily="2" charset="77"/>
            </a:endParaRPr>
          </a:p>
          <a:p>
            <a:pPr>
              <a:buSzPct val="125000"/>
              <a:defRPr b="0"/>
            </a:pPr>
            <a:r>
              <a:rPr lang="es-CO" sz="1600" dirty="0" err="1">
                <a:latin typeface="Montserrat" pitchFamily="2" charset="77"/>
              </a:rPr>
              <a:t>Esse</a:t>
            </a:r>
            <a:r>
              <a:rPr lang="es-CO" sz="1600" dirty="0">
                <a:latin typeface="Montserrat" pitchFamily="2" charset="77"/>
              </a:rPr>
              <a:t> </a:t>
            </a:r>
            <a:r>
              <a:rPr lang="es-CO" sz="1600" dirty="0" err="1">
                <a:latin typeface="Montserrat" pitchFamily="2" charset="77"/>
              </a:rPr>
              <a:t>molestie</a:t>
            </a:r>
            <a:r>
              <a:rPr lang="es-CO" sz="1600" dirty="0">
                <a:latin typeface="Montserrat" pitchFamily="2" charset="77"/>
              </a:rPr>
              <a:t> </a:t>
            </a:r>
            <a:r>
              <a:rPr lang="es-CO" sz="1600" dirty="0" err="1">
                <a:latin typeface="Montserrat" pitchFamily="2" charset="77"/>
              </a:rPr>
              <a:t>consequat</a:t>
            </a:r>
            <a:r>
              <a:rPr lang="es-CO" sz="1600" dirty="0">
                <a:latin typeface="Montserrat" pitchFamily="2" charset="77"/>
              </a:rPr>
              <a:t>, </a:t>
            </a:r>
            <a:r>
              <a:rPr lang="es-CO" sz="1600" dirty="0" err="1">
                <a:latin typeface="Montserrat" pitchFamily="2" charset="77"/>
              </a:rPr>
              <a:t>vel</a:t>
            </a:r>
            <a:r>
              <a:rPr lang="es-CO" sz="1600" dirty="0">
                <a:latin typeface="Montserrat" pitchFamily="2" charset="77"/>
              </a:rPr>
              <a:t> </a:t>
            </a:r>
            <a:r>
              <a:rPr lang="es-CO" sz="1600" dirty="0" err="1">
                <a:latin typeface="Montserrat" pitchFamily="2" charset="77"/>
              </a:rPr>
              <a:t>illum</a:t>
            </a:r>
            <a:r>
              <a:rPr lang="es-CO" sz="1600" dirty="0">
                <a:latin typeface="Montserrat" pitchFamily="2" charset="77"/>
              </a:rPr>
              <a:t> </a:t>
            </a:r>
            <a:r>
              <a:rPr lang="es-CO" sz="1600" dirty="0" err="1">
                <a:latin typeface="Montserrat" pitchFamily="2" charset="77"/>
              </a:rPr>
              <a:t>dolore</a:t>
            </a:r>
            <a:r>
              <a:rPr lang="es-CO" sz="1600" dirty="0">
                <a:latin typeface="Montserrat" pitchFamily="2" charset="77"/>
              </a:rPr>
              <a:t> </a:t>
            </a:r>
            <a:r>
              <a:rPr lang="es-CO" sz="1600" dirty="0" err="1">
                <a:latin typeface="Montserrat" pitchFamily="2" charset="77"/>
              </a:rPr>
              <a:t>eu</a:t>
            </a:r>
            <a:r>
              <a:rPr lang="es-CO" sz="1600" dirty="0">
                <a:latin typeface="Montserrat" pitchFamily="2" charset="77"/>
              </a:rPr>
              <a:t> </a:t>
            </a:r>
            <a:r>
              <a:rPr lang="es-CO" sz="1600" dirty="0" err="1">
                <a:latin typeface="Montserrat" pitchFamily="2" charset="77"/>
              </a:rPr>
              <a:t>feugiat</a:t>
            </a:r>
            <a:r>
              <a:rPr lang="es-CO" sz="1600" dirty="0">
                <a:latin typeface="Montserrat" pitchFamily="2" charset="77"/>
              </a:rPr>
              <a:t> </a:t>
            </a:r>
            <a:r>
              <a:rPr lang="es-CO" sz="1600" dirty="0" err="1">
                <a:latin typeface="Montserrat" pitchFamily="2" charset="77"/>
              </a:rPr>
              <a:t>nulla</a:t>
            </a:r>
            <a:r>
              <a:rPr lang="es-CO" sz="1600" dirty="0">
                <a:latin typeface="Montserrat" pitchFamily="2" charset="77"/>
              </a:rPr>
              <a:t> </a:t>
            </a:r>
            <a:r>
              <a:rPr lang="es-CO" sz="1600" dirty="0" err="1">
                <a:latin typeface="Montserrat" pitchFamily="2" charset="77"/>
              </a:rPr>
              <a:t>facilisis</a:t>
            </a:r>
            <a:endParaRPr lang="es-CO" sz="1600" dirty="0">
              <a:latin typeface="Montserrat" pitchFamily="2" charset="77"/>
            </a:endParaRPr>
          </a:p>
          <a:p>
            <a:pPr>
              <a:buSzPct val="125000"/>
              <a:defRPr b="0"/>
            </a:pPr>
            <a:r>
              <a:rPr lang="es-CO" sz="1600" dirty="0">
                <a:latin typeface="Montserrat" pitchFamily="2" charset="77"/>
              </a:rPr>
              <a:t>At vero eros et </a:t>
            </a:r>
            <a:r>
              <a:rPr lang="es-CO" sz="1600" dirty="0" err="1">
                <a:latin typeface="Montserrat" pitchFamily="2" charset="77"/>
              </a:rPr>
              <a:t>accumsan</a:t>
            </a:r>
            <a:r>
              <a:rPr lang="es-CO" sz="1600" dirty="0">
                <a:latin typeface="Montserrat" pitchFamily="2" charset="77"/>
              </a:rPr>
              <a:t> et </a:t>
            </a:r>
            <a:r>
              <a:rPr lang="es-CO" sz="1600" dirty="0" err="1">
                <a:latin typeface="Montserrat" pitchFamily="2" charset="77"/>
              </a:rPr>
              <a:t>iusto</a:t>
            </a:r>
            <a:r>
              <a:rPr lang="es-CO" sz="1600" dirty="0">
                <a:latin typeface="Montserrat" pitchFamily="2" charset="77"/>
              </a:rPr>
              <a:t> odio </a:t>
            </a:r>
            <a:r>
              <a:rPr lang="es-CO" sz="1600" dirty="0" err="1">
                <a:latin typeface="Montserrat" pitchFamily="2" charset="77"/>
              </a:rPr>
              <a:t>dignissim</a:t>
            </a:r>
            <a:r>
              <a:rPr lang="es-CO" sz="1600" dirty="0">
                <a:latin typeface="Montserrat" pitchFamily="2" charset="77"/>
              </a:rPr>
              <a:t> </a:t>
            </a:r>
            <a:r>
              <a:rPr lang="es-CO" sz="1600" dirty="0" err="1">
                <a:latin typeface="Montserrat" pitchFamily="2" charset="77"/>
              </a:rPr>
              <a:t>qui</a:t>
            </a:r>
            <a:r>
              <a:rPr lang="es-CO" sz="1600" dirty="0">
                <a:latin typeface="Montserrat" pitchFamily="2" charset="77"/>
              </a:rPr>
              <a:t> </a:t>
            </a:r>
            <a:r>
              <a:rPr lang="es-CO" sz="1600" dirty="0" err="1">
                <a:latin typeface="Montserrat" pitchFamily="2" charset="77"/>
              </a:rPr>
              <a:t>blandit</a:t>
            </a:r>
            <a:endParaRPr lang="es-CO" sz="1600" dirty="0">
              <a:latin typeface="Montserrat" pitchFamily="2" charset="77"/>
            </a:endParaRPr>
          </a:p>
          <a:p>
            <a:pPr>
              <a:buSzPct val="125000"/>
              <a:defRPr b="0"/>
            </a:pPr>
            <a:endParaRPr lang="es-CO" sz="1600" dirty="0">
              <a:latin typeface="Montserrat" pitchFamily="2" charset="77"/>
            </a:endParaRPr>
          </a:p>
        </p:txBody>
      </p:sp>
      <p:sp>
        <p:nvSpPr>
          <p:cNvPr id="4" name="Lorem ipsum dolor sit amet">
            <a:extLst>
              <a:ext uri="{FF2B5EF4-FFF2-40B4-BE49-F238E27FC236}">
                <a16:creationId xmlns:a16="http://schemas.microsoft.com/office/drawing/2014/main" id="{64EEA7A6-FD50-454A-AA24-26E37DA1232F}"/>
              </a:ext>
            </a:extLst>
          </p:cNvPr>
          <p:cNvSpPr txBox="1"/>
          <p:nvPr/>
        </p:nvSpPr>
        <p:spPr>
          <a:xfrm>
            <a:off x="508893" y="107032"/>
            <a:ext cx="13987482"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7000" b="0"/>
            </a:lvl1pPr>
          </a:lstStyle>
          <a:p>
            <a:r>
              <a:rPr lang="es-CO" sz="3200" b="1" dirty="0">
                <a:solidFill>
                  <a:schemeClr val="tx1"/>
                </a:solidFill>
                <a:effectLst>
                  <a:outerShdw blurRad="38100" dist="38100" dir="2700000" algn="tl">
                    <a:srgbClr val="000000">
                      <a:alpha val="43137"/>
                    </a:srgbClr>
                  </a:outerShdw>
                </a:effectLst>
                <a:latin typeface="Montserrat" pitchFamily="2" charset="77"/>
              </a:rPr>
              <a:t>MEMOR</a:t>
            </a:r>
            <a:r>
              <a:rPr lang="es-CO" sz="3200" b="1" dirty="0">
                <a:effectLst>
                  <a:outerShdw blurRad="38100" dist="38100" dir="2700000" algn="tl">
                    <a:srgbClr val="000000">
                      <a:alpha val="43137"/>
                    </a:srgbClr>
                  </a:outerShdw>
                </a:effectLst>
                <a:latin typeface="Montserrat" pitchFamily="2" charset="77"/>
              </a:rPr>
              <a:t>IA</a:t>
            </a:r>
            <a:endParaRPr sz="3200" b="1" dirty="0">
              <a:solidFill>
                <a:schemeClr val="tx1"/>
              </a:solidFill>
              <a:effectLst>
                <a:outerShdw blurRad="38100" dist="38100" dir="2700000" algn="tl">
                  <a:srgbClr val="000000">
                    <a:alpha val="43137"/>
                  </a:srgbClr>
                </a:outerShdw>
              </a:effectLst>
              <a:latin typeface="Montserrat" pitchFamily="2" charset="77"/>
            </a:endParaRPr>
          </a:p>
        </p:txBody>
      </p:sp>
    </p:spTree>
    <p:extLst>
      <p:ext uri="{BB962C8B-B14F-4D97-AF65-F5344CB8AC3E}">
        <p14:creationId xmlns:p14="http://schemas.microsoft.com/office/powerpoint/2010/main" val="2608161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886F5B8-198E-DF4C-94F7-03987DA6893D}"/>
              </a:ext>
            </a:extLst>
          </p:cNvPr>
          <p:cNvSpPr txBox="1"/>
          <p:nvPr/>
        </p:nvSpPr>
        <p:spPr>
          <a:xfrm>
            <a:off x="493986" y="2497976"/>
            <a:ext cx="2448911" cy="1862048"/>
          </a:xfrm>
          <a:prstGeom prst="rect">
            <a:avLst/>
          </a:prstGeom>
          <a:noFill/>
        </p:spPr>
        <p:txBody>
          <a:bodyPr wrap="square" rtlCol="0">
            <a:spAutoFit/>
          </a:bodyPr>
          <a:lstStyle/>
          <a:p>
            <a:pPr algn="ctr"/>
            <a:r>
              <a:rPr lang="es-ES_tradnl" sz="11500" dirty="0">
                <a:solidFill>
                  <a:schemeClr val="bg1"/>
                </a:solidFill>
                <a:latin typeface="Montserrat Light" pitchFamily="2" charset="77"/>
              </a:rPr>
              <a:t>3</a:t>
            </a:r>
          </a:p>
        </p:txBody>
      </p:sp>
      <p:sp>
        <p:nvSpPr>
          <p:cNvPr id="4" name="I. Lorem ipsum dolor sit amet">
            <a:extLst>
              <a:ext uri="{FF2B5EF4-FFF2-40B4-BE49-F238E27FC236}">
                <a16:creationId xmlns:a16="http://schemas.microsoft.com/office/drawing/2014/main" id="{E878A305-B8D7-6C49-A3A8-7B66E793FF42}"/>
              </a:ext>
            </a:extLst>
          </p:cNvPr>
          <p:cNvSpPr txBox="1"/>
          <p:nvPr/>
        </p:nvSpPr>
        <p:spPr>
          <a:xfrm>
            <a:off x="2942897" y="3131482"/>
            <a:ext cx="8755117"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000">
                <a:solidFill>
                  <a:srgbClr val="FFFFFF"/>
                </a:solidFill>
              </a:defRPr>
            </a:lvl1pPr>
          </a:lstStyle>
          <a:p>
            <a:r>
              <a:rPr lang="es-CO" sz="3200" b="1" dirty="0">
                <a:effectLst>
                  <a:outerShdw blurRad="38100" dist="38100" dir="2700000" algn="tl">
                    <a:srgbClr val="000000">
                      <a:alpha val="43137"/>
                    </a:srgbClr>
                  </a:outerShdw>
                </a:effectLst>
                <a:latin typeface="Montserrat" pitchFamily="2" charset="77"/>
              </a:rPr>
              <a:t>RENDERS, IMÁGENES Y PLANOS</a:t>
            </a:r>
            <a:endParaRPr lang="es-CO" sz="1800" dirty="0">
              <a:effectLst>
                <a:outerShdw blurRad="38100" dist="38100" dir="2700000" algn="tl">
                  <a:srgbClr val="000000">
                    <a:alpha val="43137"/>
                  </a:srgbClr>
                </a:outerShdw>
              </a:effectLst>
              <a:latin typeface="Montserrat" pitchFamily="2" charset="77"/>
            </a:endParaRPr>
          </a:p>
        </p:txBody>
      </p:sp>
    </p:spTree>
    <p:extLst>
      <p:ext uri="{BB962C8B-B14F-4D97-AF65-F5344CB8AC3E}">
        <p14:creationId xmlns:p14="http://schemas.microsoft.com/office/powerpoint/2010/main" val="2263064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oncursos SCA\Downloads\abstract-architecture-black-and-white-boardwalk-26236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360166" cy="713880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68332" y="6340619"/>
            <a:ext cx="6253186" cy="230832"/>
          </a:xfrm>
          <a:prstGeom prst="rect">
            <a:avLst/>
          </a:prstGeom>
        </p:spPr>
        <p:txBody>
          <a:bodyPr wrap="square">
            <a:spAutoFit/>
          </a:bodyPr>
          <a:lstStyle/>
          <a:p>
            <a:pPr algn="l">
              <a:buSzPct val="125000"/>
              <a:defRPr b="0"/>
            </a:pPr>
            <a:r>
              <a:rPr lang="es-CO" sz="900" dirty="0">
                <a:solidFill>
                  <a:schemeClr val="bg1"/>
                </a:solidFill>
                <a:effectLst>
                  <a:outerShdw blurRad="38100" dist="38100" dir="2700000" algn="tl">
                    <a:srgbClr val="000000">
                      <a:alpha val="43137"/>
                    </a:srgbClr>
                  </a:outerShdw>
                </a:effectLst>
              </a:rPr>
              <a:t>Descripción: </a:t>
            </a:r>
            <a:r>
              <a:rPr lang="es-CO" sz="900" dirty="0" err="1">
                <a:solidFill>
                  <a:schemeClr val="bg1"/>
                </a:solidFill>
                <a:effectLst>
                  <a:outerShdw blurRad="38100" dist="38100" dir="2700000" algn="tl">
                    <a:srgbClr val="000000">
                      <a:alpha val="43137"/>
                    </a:srgbClr>
                  </a:outerShdw>
                </a:effectLst>
              </a:rPr>
              <a:t>Lorem</a:t>
            </a:r>
            <a:r>
              <a:rPr lang="es-CO" sz="900" dirty="0">
                <a:solidFill>
                  <a:schemeClr val="bg1"/>
                </a:solidFill>
                <a:effectLst>
                  <a:outerShdw blurRad="38100" dist="38100" dir="2700000" algn="tl">
                    <a:srgbClr val="000000">
                      <a:alpha val="43137"/>
                    </a:srgbClr>
                  </a:outerShdw>
                </a:effectLst>
              </a:rPr>
              <a:t> </a:t>
            </a:r>
            <a:r>
              <a:rPr lang="es-CO" sz="900" dirty="0" err="1">
                <a:solidFill>
                  <a:schemeClr val="bg1"/>
                </a:solidFill>
                <a:effectLst>
                  <a:outerShdw blurRad="38100" dist="38100" dir="2700000" algn="tl">
                    <a:srgbClr val="000000">
                      <a:alpha val="43137"/>
                    </a:srgbClr>
                  </a:outerShdw>
                </a:effectLst>
              </a:rPr>
              <a:t>ipsum</a:t>
            </a:r>
            <a:r>
              <a:rPr lang="es-CO" sz="900" dirty="0">
                <a:solidFill>
                  <a:schemeClr val="bg1"/>
                </a:solidFill>
                <a:effectLst>
                  <a:outerShdw blurRad="38100" dist="38100" dir="2700000" algn="tl">
                    <a:srgbClr val="000000">
                      <a:alpha val="43137"/>
                    </a:srgbClr>
                  </a:outerShdw>
                </a:effectLst>
              </a:rPr>
              <a:t> dolor </a:t>
            </a:r>
            <a:r>
              <a:rPr lang="es-CO" sz="900" dirty="0" err="1">
                <a:solidFill>
                  <a:schemeClr val="bg1"/>
                </a:solidFill>
                <a:effectLst>
                  <a:outerShdw blurRad="38100" dist="38100" dir="2700000" algn="tl">
                    <a:srgbClr val="000000">
                      <a:alpha val="43137"/>
                    </a:srgbClr>
                  </a:outerShdw>
                </a:effectLst>
              </a:rPr>
              <a:t>sit</a:t>
            </a:r>
            <a:r>
              <a:rPr lang="es-CO" sz="900" dirty="0">
                <a:solidFill>
                  <a:schemeClr val="bg1"/>
                </a:solidFill>
                <a:effectLst>
                  <a:outerShdw blurRad="38100" dist="38100" dir="2700000" algn="tl">
                    <a:srgbClr val="000000">
                      <a:alpha val="43137"/>
                    </a:srgbClr>
                  </a:outerShdw>
                </a:effectLst>
              </a:rPr>
              <a:t> </a:t>
            </a:r>
            <a:r>
              <a:rPr lang="es-CO" sz="900" dirty="0" err="1">
                <a:solidFill>
                  <a:schemeClr val="bg1"/>
                </a:solidFill>
                <a:effectLst>
                  <a:outerShdw blurRad="38100" dist="38100" dir="2700000" algn="tl">
                    <a:srgbClr val="000000">
                      <a:alpha val="43137"/>
                    </a:srgbClr>
                  </a:outerShdw>
                </a:effectLst>
              </a:rPr>
              <a:t>amet</a:t>
            </a:r>
            <a:r>
              <a:rPr lang="es-CO" sz="900" dirty="0">
                <a:solidFill>
                  <a:schemeClr val="bg1"/>
                </a:solidFill>
                <a:effectLst>
                  <a:outerShdw blurRad="38100" dist="38100" dir="2700000" algn="tl">
                    <a:srgbClr val="000000">
                      <a:alpha val="43137"/>
                    </a:srgbClr>
                  </a:outerShdw>
                </a:effectLst>
              </a:rPr>
              <a:t>, </a:t>
            </a:r>
            <a:r>
              <a:rPr lang="es-CO" sz="900" dirty="0" err="1">
                <a:solidFill>
                  <a:schemeClr val="bg1"/>
                </a:solidFill>
                <a:effectLst>
                  <a:outerShdw blurRad="38100" dist="38100" dir="2700000" algn="tl">
                    <a:srgbClr val="000000">
                      <a:alpha val="43137"/>
                    </a:srgbClr>
                  </a:outerShdw>
                </a:effectLst>
              </a:rPr>
              <a:t>consectetuer</a:t>
            </a:r>
            <a:r>
              <a:rPr lang="es-CO" sz="900" dirty="0">
                <a:solidFill>
                  <a:schemeClr val="bg1"/>
                </a:solidFill>
                <a:effectLst>
                  <a:outerShdw blurRad="38100" dist="38100" dir="2700000" algn="tl">
                    <a:srgbClr val="000000">
                      <a:alpha val="43137"/>
                    </a:srgbClr>
                  </a:outerShdw>
                </a:effectLst>
              </a:rPr>
              <a:t> </a:t>
            </a:r>
            <a:r>
              <a:rPr lang="es-CO" sz="900" dirty="0" err="1">
                <a:solidFill>
                  <a:schemeClr val="bg1"/>
                </a:solidFill>
                <a:effectLst>
                  <a:outerShdw blurRad="38100" dist="38100" dir="2700000" algn="tl">
                    <a:srgbClr val="000000">
                      <a:alpha val="43137"/>
                    </a:srgbClr>
                  </a:outerShdw>
                </a:effectLst>
              </a:rPr>
              <a:t>adipiscing</a:t>
            </a:r>
            <a:r>
              <a:rPr lang="es-CO" sz="900" dirty="0">
                <a:solidFill>
                  <a:schemeClr val="bg1"/>
                </a:solidFill>
                <a:effectLst>
                  <a:outerShdw blurRad="38100" dist="38100" dir="2700000" algn="tl">
                    <a:srgbClr val="000000">
                      <a:alpha val="43137"/>
                    </a:srgbClr>
                  </a:outerShdw>
                </a:effectLst>
              </a:rPr>
              <a:t> </a:t>
            </a:r>
            <a:r>
              <a:rPr lang="es-CO" sz="900" dirty="0" err="1">
                <a:solidFill>
                  <a:schemeClr val="bg1"/>
                </a:solidFill>
                <a:effectLst>
                  <a:outerShdw blurRad="38100" dist="38100" dir="2700000" algn="tl">
                    <a:srgbClr val="000000">
                      <a:alpha val="43137"/>
                    </a:srgbClr>
                  </a:outerShdw>
                </a:effectLst>
              </a:rPr>
              <a:t>elit</a:t>
            </a:r>
            <a:r>
              <a:rPr lang="es-CO" sz="900"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326739068"/>
      </p:ext>
    </p:extLst>
  </p:cSld>
  <p:clrMapOvr>
    <a:masterClrMapping/>
  </p:clrMapOvr>
  <p:transition spd="med"/>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1083</Words>
  <Application>Microsoft Macintosh PowerPoint</Application>
  <PresentationFormat>Panorámica</PresentationFormat>
  <Paragraphs>108</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Calibri</vt:lpstr>
      <vt:lpstr>Calibri Light</vt:lpstr>
      <vt:lpstr>Montserrat</vt:lpstr>
      <vt:lpstr>Montserrat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Julio Felipe Herrera Romero</dc:creator>
  <cp:lastModifiedBy>Felipe Enciso</cp:lastModifiedBy>
  <cp:revision>2</cp:revision>
  <dcterms:created xsi:type="dcterms:W3CDTF">2022-03-05T01:24:23Z</dcterms:created>
  <dcterms:modified xsi:type="dcterms:W3CDTF">2022-03-05T01:52:30Z</dcterms:modified>
</cp:coreProperties>
</file>